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5"/>
  </p:notesMasterIdLst>
  <p:sldIdLst>
    <p:sldId id="256" r:id="rId2"/>
    <p:sldId id="257" r:id="rId3"/>
    <p:sldId id="351" r:id="rId4"/>
    <p:sldId id="259" r:id="rId5"/>
    <p:sldId id="352" r:id="rId6"/>
    <p:sldId id="261" r:id="rId7"/>
    <p:sldId id="262" r:id="rId8"/>
    <p:sldId id="353" r:id="rId9"/>
    <p:sldId id="354" r:id="rId10"/>
    <p:sldId id="265" r:id="rId11"/>
    <p:sldId id="355" r:id="rId12"/>
    <p:sldId id="356" r:id="rId13"/>
    <p:sldId id="357" r:id="rId14"/>
    <p:sldId id="269" r:id="rId15"/>
    <p:sldId id="270" r:id="rId16"/>
    <p:sldId id="328" r:id="rId17"/>
    <p:sldId id="272" r:id="rId18"/>
    <p:sldId id="329" r:id="rId19"/>
    <p:sldId id="274" r:id="rId20"/>
    <p:sldId id="275" r:id="rId21"/>
    <p:sldId id="330" r:id="rId22"/>
    <p:sldId id="358" r:id="rId23"/>
    <p:sldId id="331" r:id="rId24"/>
    <p:sldId id="279" r:id="rId25"/>
    <p:sldId id="280" r:id="rId26"/>
    <p:sldId id="332" r:id="rId27"/>
    <p:sldId id="282" r:id="rId28"/>
    <p:sldId id="333" r:id="rId29"/>
    <p:sldId id="284" r:id="rId30"/>
    <p:sldId id="285" r:id="rId31"/>
    <p:sldId id="334" r:id="rId32"/>
    <p:sldId id="287" r:id="rId33"/>
    <p:sldId id="335" r:id="rId34"/>
    <p:sldId id="289" r:id="rId35"/>
    <p:sldId id="290" r:id="rId36"/>
    <p:sldId id="336" r:id="rId37"/>
    <p:sldId id="337" r:id="rId38"/>
    <p:sldId id="293" r:id="rId39"/>
    <p:sldId id="338" r:id="rId40"/>
    <p:sldId id="359" r:id="rId41"/>
    <p:sldId id="339" r:id="rId42"/>
    <p:sldId id="297" r:id="rId43"/>
    <p:sldId id="298" r:id="rId44"/>
    <p:sldId id="340" r:id="rId45"/>
    <p:sldId id="341" r:id="rId46"/>
    <p:sldId id="301" r:id="rId47"/>
    <p:sldId id="302" r:id="rId48"/>
    <p:sldId id="342" r:id="rId49"/>
    <p:sldId id="343" r:id="rId50"/>
    <p:sldId id="344" r:id="rId51"/>
    <p:sldId id="306" r:id="rId52"/>
    <p:sldId id="345" r:id="rId53"/>
    <p:sldId id="360" r:id="rId54"/>
    <p:sldId id="346" r:id="rId55"/>
    <p:sldId id="310" r:id="rId56"/>
    <p:sldId id="311" r:id="rId57"/>
    <p:sldId id="347" r:id="rId58"/>
    <p:sldId id="313" r:id="rId59"/>
    <p:sldId id="348" r:id="rId60"/>
    <p:sldId id="315" r:id="rId61"/>
    <p:sldId id="316" r:id="rId62"/>
    <p:sldId id="349" r:id="rId63"/>
    <p:sldId id="350" r:id="rId6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D67B1-B953-475B-A056-4AACAEBF5A89}" v="222" dt="2020-05-04T03:59:09.7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88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495D67B1-B953-475B-A056-4AACAEBF5A89}"/>
    <pc:docChg chg="undo custSel addSld delSld modSld">
      <pc:chgData name="gojhchoi99@gmail.com" userId="7c3550ba10e1e361" providerId="LiveId" clId="{495D67B1-B953-475B-A056-4AACAEBF5A89}" dt="2020-05-04T03:59:09.771" v="896"/>
      <pc:docMkLst>
        <pc:docMk/>
      </pc:docMkLst>
      <pc:sldChg chg="delSp modSp del mod">
        <pc:chgData name="gojhchoi99@gmail.com" userId="7c3550ba10e1e361" providerId="LiveId" clId="{495D67B1-B953-475B-A056-4AACAEBF5A89}" dt="2020-05-04T01:52:03.878" v="122" actId="47"/>
        <pc:sldMkLst>
          <pc:docMk/>
          <pc:sldMk cId="0" sldId="258"/>
        </pc:sldMkLst>
        <pc:spChg chg="del mod">
          <ac:chgData name="gojhchoi99@gmail.com" userId="7c3550ba10e1e361" providerId="LiveId" clId="{495D67B1-B953-475B-A056-4AACAEBF5A89}" dt="2020-05-04T01:37:33.904" v="6" actId="21"/>
          <ac:spMkLst>
            <pc:docMk/>
            <pc:sldMk cId="0" sldId="258"/>
            <ac:spMk id="68" creationId="{00000000-0000-0000-0000-000000000000}"/>
          </ac:spMkLst>
        </pc:spChg>
      </pc:sldChg>
      <pc:sldChg chg="del">
        <pc:chgData name="gojhchoi99@gmail.com" userId="7c3550ba10e1e361" providerId="LiveId" clId="{495D67B1-B953-475B-A056-4AACAEBF5A89}" dt="2020-05-04T01:52:59.042" v="137" actId="47"/>
        <pc:sldMkLst>
          <pc:docMk/>
          <pc:sldMk cId="0" sldId="260"/>
        </pc:sldMkLst>
      </pc:sldChg>
      <pc:sldChg chg="add del">
        <pc:chgData name="gojhchoi99@gmail.com" userId="7c3550ba10e1e361" providerId="LiveId" clId="{495D67B1-B953-475B-A056-4AACAEBF5A89}" dt="2020-05-04T02:02:25.940" v="283" actId="47"/>
        <pc:sldMkLst>
          <pc:docMk/>
          <pc:sldMk cId="0" sldId="263"/>
        </pc:sldMkLst>
      </pc:sldChg>
      <pc:sldChg chg="del">
        <pc:chgData name="gojhchoi99@gmail.com" userId="7c3550ba10e1e361" providerId="LiveId" clId="{495D67B1-B953-475B-A056-4AACAEBF5A89}" dt="2020-05-04T02:02:07.520" v="278" actId="47"/>
        <pc:sldMkLst>
          <pc:docMk/>
          <pc:sldMk cId="0" sldId="264"/>
        </pc:sldMkLst>
      </pc:sldChg>
      <pc:sldChg chg="del">
        <pc:chgData name="gojhchoi99@gmail.com" userId="7c3550ba10e1e361" providerId="LiveId" clId="{495D67B1-B953-475B-A056-4AACAEBF5A89}" dt="2020-05-04T02:03:21.122" v="320" actId="47"/>
        <pc:sldMkLst>
          <pc:docMk/>
          <pc:sldMk cId="0" sldId="266"/>
        </pc:sldMkLst>
      </pc:sldChg>
      <pc:sldChg chg="del">
        <pc:chgData name="gojhchoi99@gmail.com" userId="7c3550ba10e1e361" providerId="LiveId" clId="{495D67B1-B953-475B-A056-4AACAEBF5A89}" dt="2020-05-04T02:19:19.811" v="526" actId="47"/>
        <pc:sldMkLst>
          <pc:docMk/>
          <pc:sldMk cId="0" sldId="267"/>
        </pc:sldMkLst>
      </pc:sldChg>
      <pc:sldChg chg="del">
        <pc:chgData name="gojhchoi99@gmail.com" userId="7c3550ba10e1e361" providerId="LiveId" clId="{495D67B1-B953-475B-A056-4AACAEBF5A89}" dt="2020-05-04T02:03:41.592" v="326" actId="47"/>
        <pc:sldMkLst>
          <pc:docMk/>
          <pc:sldMk cId="0" sldId="268"/>
        </pc:sldMkLst>
      </pc:sldChg>
      <pc:sldChg chg="delSp modNotes">
        <pc:chgData name="gojhchoi99@gmail.com" userId="7c3550ba10e1e361" providerId="LiveId" clId="{495D67B1-B953-475B-A056-4AACAEBF5A89}" dt="2020-05-04T02:20:10.421" v="535"/>
        <pc:sldMkLst>
          <pc:docMk/>
          <pc:sldMk cId="0" sldId="269"/>
        </pc:sldMkLst>
        <pc:spChg chg="del">
          <ac:chgData name="gojhchoi99@gmail.com" userId="7c3550ba10e1e361" providerId="LiveId" clId="{495D67B1-B953-475B-A056-4AACAEBF5A89}" dt="2020-05-04T02:20:10.421" v="535"/>
          <ac:spMkLst>
            <pc:docMk/>
            <pc:sldMk cId="0" sldId="269"/>
            <ac:spMk id="168" creationId="{00000000-0000-0000-0000-000000000000}"/>
          </ac:spMkLst>
        </pc:spChg>
      </pc:sldChg>
      <pc:sldChg chg="addSp delSp modSp mod">
        <pc:chgData name="gojhchoi99@gmail.com" userId="7c3550ba10e1e361" providerId="LiveId" clId="{495D67B1-B953-475B-A056-4AACAEBF5A89}" dt="2020-05-04T02:12:40.026" v="405"/>
        <pc:sldMkLst>
          <pc:docMk/>
          <pc:sldMk cId="0" sldId="270"/>
        </pc:sldMkLst>
        <pc:spChg chg="add del mod">
          <ac:chgData name="gojhchoi99@gmail.com" userId="7c3550ba10e1e361" providerId="LiveId" clId="{495D67B1-B953-475B-A056-4AACAEBF5A89}" dt="2020-05-04T02:11:43.775" v="374"/>
          <ac:spMkLst>
            <pc:docMk/>
            <pc:sldMk cId="0" sldId="270"/>
            <ac:spMk id="3" creationId="{806FBD0A-0ABD-4BA3-99A1-E62A43F77819}"/>
          </ac:spMkLst>
        </pc:spChg>
        <pc:spChg chg="add del mod">
          <ac:chgData name="gojhchoi99@gmail.com" userId="7c3550ba10e1e361" providerId="LiveId" clId="{495D67B1-B953-475B-A056-4AACAEBF5A89}" dt="2020-05-04T02:11:43.775" v="374"/>
          <ac:spMkLst>
            <pc:docMk/>
            <pc:sldMk cId="0" sldId="270"/>
            <ac:spMk id="5" creationId="{68BD02F9-88B0-4D6A-AA88-36062AB96CE7}"/>
          </ac:spMkLst>
        </pc:spChg>
        <pc:spChg chg="add mod">
          <ac:chgData name="gojhchoi99@gmail.com" userId="7c3550ba10e1e361" providerId="LiveId" clId="{495D67B1-B953-475B-A056-4AACAEBF5A89}" dt="2020-05-04T02:12:36.484" v="397"/>
          <ac:spMkLst>
            <pc:docMk/>
            <pc:sldMk cId="0" sldId="270"/>
            <ac:spMk id="6" creationId="{3B988642-27E1-4818-9ABF-28D44A849280}"/>
          </ac:spMkLst>
        </pc:spChg>
        <pc:spChg chg="add mod">
          <ac:chgData name="gojhchoi99@gmail.com" userId="7c3550ba10e1e361" providerId="LiveId" clId="{495D67B1-B953-475B-A056-4AACAEBF5A89}" dt="2020-05-04T02:12:40.026" v="405"/>
          <ac:spMkLst>
            <pc:docMk/>
            <pc:sldMk cId="0" sldId="270"/>
            <ac:spMk id="7" creationId="{74C610AF-E1F2-4919-B6CA-2BE16A178D5B}"/>
          </ac:spMkLst>
        </pc:spChg>
        <pc:spChg chg="add del mod">
          <ac:chgData name="gojhchoi99@gmail.com" userId="7c3550ba10e1e361" providerId="LiveId" clId="{495D67B1-B953-475B-A056-4AACAEBF5A89}" dt="2020-05-04T02:11:50.701" v="376"/>
          <ac:spMkLst>
            <pc:docMk/>
            <pc:sldMk cId="0" sldId="270"/>
            <ac:spMk id="12" creationId="{4AE689C7-7E37-41D1-9B4F-8E36EFE4E6CB}"/>
          </ac:spMkLst>
        </pc:spChg>
        <pc:spChg chg="add del mod">
          <ac:chgData name="gojhchoi99@gmail.com" userId="7c3550ba10e1e361" providerId="LiveId" clId="{495D67B1-B953-475B-A056-4AACAEBF5A89}" dt="2020-05-04T02:11:50.701" v="376"/>
          <ac:spMkLst>
            <pc:docMk/>
            <pc:sldMk cId="0" sldId="270"/>
            <ac:spMk id="13" creationId="{B224BD3D-44D9-4168-8FC8-22B8A9FA3B1A}"/>
          </ac:spMkLst>
        </pc:spChg>
        <pc:spChg chg="del mod">
          <ac:chgData name="gojhchoi99@gmail.com" userId="7c3550ba10e1e361" providerId="LiveId" clId="{495D67B1-B953-475B-A056-4AACAEBF5A89}" dt="2020-05-04T02:11:39.815" v="372" actId="478"/>
          <ac:spMkLst>
            <pc:docMk/>
            <pc:sldMk cId="0" sldId="270"/>
            <ac:spMk id="174" creationId="{00000000-0000-0000-0000-000000000000}"/>
          </ac:spMkLst>
        </pc:spChg>
        <pc:spChg chg="mod">
          <ac:chgData name="gojhchoi99@gmail.com" userId="7c3550ba10e1e361" providerId="LiveId" clId="{495D67B1-B953-475B-A056-4AACAEBF5A89}" dt="2020-05-04T02:11:43.775" v="374"/>
          <ac:spMkLst>
            <pc:docMk/>
            <pc:sldMk cId="0" sldId="270"/>
            <ac:spMk id="175" creationId="{00000000-0000-0000-0000-000000000000}"/>
          </ac:spMkLst>
        </pc:spChg>
        <pc:spChg chg="mod">
          <ac:chgData name="gojhchoi99@gmail.com" userId="7c3550ba10e1e361" providerId="LiveId" clId="{495D67B1-B953-475B-A056-4AACAEBF5A89}" dt="2020-05-04T02:11:43.775" v="374"/>
          <ac:spMkLst>
            <pc:docMk/>
            <pc:sldMk cId="0" sldId="270"/>
            <ac:spMk id="176" creationId="{00000000-0000-0000-0000-000000000000}"/>
          </ac:spMkLst>
        </pc:spChg>
        <pc:spChg chg="del mod">
          <ac:chgData name="gojhchoi99@gmail.com" userId="7c3550ba10e1e361" providerId="LiveId" clId="{495D67B1-B953-475B-A056-4AACAEBF5A89}" dt="2020-05-04T02:11:41.322" v="373" actId="478"/>
          <ac:spMkLst>
            <pc:docMk/>
            <pc:sldMk cId="0" sldId="270"/>
            <ac:spMk id="177" creationId="{00000000-0000-0000-0000-000000000000}"/>
          </ac:spMkLst>
        </pc:spChg>
      </pc:sldChg>
      <pc:sldChg chg="del">
        <pc:chgData name="gojhchoi99@gmail.com" userId="7c3550ba10e1e361" providerId="LiveId" clId="{495D67B1-B953-475B-A056-4AACAEBF5A89}" dt="2020-05-04T02:20:34.205" v="537" actId="47"/>
        <pc:sldMkLst>
          <pc:docMk/>
          <pc:sldMk cId="0" sldId="271"/>
        </pc:sldMkLst>
      </pc:sldChg>
      <pc:sldChg chg="del">
        <pc:chgData name="gojhchoi99@gmail.com" userId="7c3550ba10e1e361" providerId="LiveId" clId="{495D67B1-B953-475B-A056-4AACAEBF5A89}" dt="2020-05-04T02:21:12.793" v="539" actId="47"/>
        <pc:sldMkLst>
          <pc:docMk/>
          <pc:sldMk cId="0" sldId="273"/>
        </pc:sldMkLst>
      </pc:sldChg>
      <pc:sldChg chg="del">
        <pc:chgData name="gojhchoi99@gmail.com" userId="7c3550ba10e1e361" providerId="LiveId" clId="{495D67B1-B953-475B-A056-4AACAEBF5A89}" dt="2020-05-04T02:21:44.649" v="541" actId="47"/>
        <pc:sldMkLst>
          <pc:docMk/>
          <pc:sldMk cId="0" sldId="276"/>
        </pc:sldMkLst>
      </pc:sldChg>
      <pc:sldChg chg="del">
        <pc:chgData name="gojhchoi99@gmail.com" userId="7c3550ba10e1e361" providerId="LiveId" clId="{495D67B1-B953-475B-A056-4AACAEBF5A89}" dt="2020-05-04T02:23:23.086" v="597" actId="47"/>
        <pc:sldMkLst>
          <pc:docMk/>
          <pc:sldMk cId="0" sldId="277"/>
        </pc:sldMkLst>
      </pc:sldChg>
      <pc:sldChg chg="del">
        <pc:chgData name="gojhchoi99@gmail.com" userId="7c3550ba10e1e361" providerId="LiveId" clId="{495D67B1-B953-475B-A056-4AACAEBF5A89}" dt="2020-05-04T02:23:34.924" v="599" actId="47"/>
        <pc:sldMkLst>
          <pc:docMk/>
          <pc:sldMk cId="0" sldId="278"/>
        </pc:sldMkLst>
      </pc:sldChg>
      <pc:sldChg chg="del">
        <pc:chgData name="gojhchoi99@gmail.com" userId="7c3550ba10e1e361" providerId="LiveId" clId="{495D67B1-B953-475B-A056-4AACAEBF5A89}" dt="2020-05-04T02:23:51.572" v="601" actId="47"/>
        <pc:sldMkLst>
          <pc:docMk/>
          <pc:sldMk cId="0" sldId="281"/>
        </pc:sldMkLst>
      </pc:sldChg>
      <pc:sldChg chg="del">
        <pc:chgData name="gojhchoi99@gmail.com" userId="7c3550ba10e1e361" providerId="LiveId" clId="{495D67B1-B953-475B-A056-4AACAEBF5A89}" dt="2020-05-04T02:24:10.942" v="603" actId="47"/>
        <pc:sldMkLst>
          <pc:docMk/>
          <pc:sldMk cId="0" sldId="283"/>
        </pc:sldMkLst>
      </pc:sldChg>
      <pc:sldChg chg="del">
        <pc:chgData name="gojhchoi99@gmail.com" userId="7c3550ba10e1e361" providerId="LiveId" clId="{495D67B1-B953-475B-A056-4AACAEBF5A89}" dt="2020-05-04T02:24:25.727" v="605" actId="47"/>
        <pc:sldMkLst>
          <pc:docMk/>
          <pc:sldMk cId="0" sldId="286"/>
        </pc:sldMkLst>
      </pc:sldChg>
      <pc:sldChg chg="del">
        <pc:chgData name="gojhchoi99@gmail.com" userId="7c3550ba10e1e361" providerId="LiveId" clId="{495D67B1-B953-475B-A056-4AACAEBF5A89}" dt="2020-05-04T02:24:36.655" v="607" actId="47"/>
        <pc:sldMkLst>
          <pc:docMk/>
          <pc:sldMk cId="0" sldId="288"/>
        </pc:sldMkLst>
      </pc:sldChg>
      <pc:sldChg chg="del">
        <pc:chgData name="gojhchoi99@gmail.com" userId="7c3550ba10e1e361" providerId="LiveId" clId="{495D67B1-B953-475B-A056-4AACAEBF5A89}" dt="2020-05-04T02:30:14.319" v="609" actId="47"/>
        <pc:sldMkLst>
          <pc:docMk/>
          <pc:sldMk cId="0" sldId="291"/>
        </pc:sldMkLst>
      </pc:sldChg>
      <pc:sldChg chg="del">
        <pc:chgData name="gojhchoi99@gmail.com" userId="7c3550ba10e1e361" providerId="LiveId" clId="{495D67B1-B953-475B-A056-4AACAEBF5A89}" dt="2020-05-04T02:31:23.710" v="638" actId="47"/>
        <pc:sldMkLst>
          <pc:docMk/>
          <pc:sldMk cId="0" sldId="292"/>
        </pc:sldMkLst>
      </pc:sldChg>
      <pc:sldChg chg="del">
        <pc:chgData name="gojhchoi99@gmail.com" userId="7c3550ba10e1e361" providerId="LiveId" clId="{495D67B1-B953-475B-A056-4AACAEBF5A89}" dt="2020-05-04T02:34:04.444" v="728" actId="47"/>
        <pc:sldMkLst>
          <pc:docMk/>
          <pc:sldMk cId="0" sldId="294"/>
        </pc:sldMkLst>
      </pc:sldChg>
      <pc:sldChg chg="del">
        <pc:chgData name="gojhchoi99@gmail.com" userId="7c3550ba10e1e361" providerId="LiveId" clId="{495D67B1-B953-475B-A056-4AACAEBF5A89}" dt="2020-05-04T02:33:28.806" v="725" actId="47"/>
        <pc:sldMkLst>
          <pc:docMk/>
          <pc:sldMk cId="0" sldId="295"/>
        </pc:sldMkLst>
      </pc:sldChg>
      <pc:sldChg chg="del">
        <pc:chgData name="gojhchoi99@gmail.com" userId="7c3550ba10e1e361" providerId="LiveId" clId="{495D67B1-B953-475B-A056-4AACAEBF5A89}" dt="2020-05-04T02:33:45.327" v="727" actId="47"/>
        <pc:sldMkLst>
          <pc:docMk/>
          <pc:sldMk cId="0" sldId="296"/>
        </pc:sldMkLst>
      </pc:sldChg>
      <pc:sldChg chg="del">
        <pc:chgData name="gojhchoi99@gmail.com" userId="7c3550ba10e1e361" providerId="LiveId" clId="{495D67B1-B953-475B-A056-4AACAEBF5A89}" dt="2020-05-04T02:34:40.256" v="730" actId="47"/>
        <pc:sldMkLst>
          <pc:docMk/>
          <pc:sldMk cId="0" sldId="299"/>
        </pc:sldMkLst>
      </pc:sldChg>
      <pc:sldChg chg="del">
        <pc:chgData name="gojhchoi99@gmail.com" userId="7c3550ba10e1e361" providerId="LiveId" clId="{495D67B1-B953-475B-A056-4AACAEBF5A89}" dt="2020-05-04T02:40:29.725" v="883" actId="47"/>
        <pc:sldMkLst>
          <pc:docMk/>
          <pc:sldMk cId="0" sldId="300"/>
        </pc:sldMkLst>
      </pc:sldChg>
      <pc:sldChg chg="del">
        <pc:chgData name="gojhchoi99@gmail.com" userId="7c3550ba10e1e361" providerId="LiveId" clId="{495D67B1-B953-475B-A056-4AACAEBF5A89}" dt="2020-05-04T02:35:37.591" v="759" actId="47"/>
        <pc:sldMkLst>
          <pc:docMk/>
          <pc:sldMk cId="0" sldId="303"/>
        </pc:sldMkLst>
      </pc:sldChg>
      <pc:sldChg chg="del">
        <pc:chgData name="gojhchoi99@gmail.com" userId="7c3550ba10e1e361" providerId="LiveId" clId="{495D67B1-B953-475B-A056-4AACAEBF5A89}" dt="2020-05-04T02:36:07.411" v="788" actId="47"/>
        <pc:sldMkLst>
          <pc:docMk/>
          <pc:sldMk cId="0" sldId="304"/>
        </pc:sldMkLst>
      </pc:sldChg>
      <pc:sldChg chg="del">
        <pc:chgData name="gojhchoi99@gmail.com" userId="7c3550ba10e1e361" providerId="LiveId" clId="{495D67B1-B953-475B-A056-4AACAEBF5A89}" dt="2020-05-04T02:36:57.756" v="804" actId="47"/>
        <pc:sldMkLst>
          <pc:docMk/>
          <pc:sldMk cId="0" sldId="305"/>
        </pc:sldMkLst>
      </pc:sldChg>
      <pc:sldChg chg="del">
        <pc:chgData name="gojhchoi99@gmail.com" userId="7c3550ba10e1e361" providerId="LiveId" clId="{495D67B1-B953-475B-A056-4AACAEBF5A89}" dt="2020-05-04T02:38:35.199" v="870" actId="47"/>
        <pc:sldMkLst>
          <pc:docMk/>
          <pc:sldMk cId="0" sldId="307"/>
        </pc:sldMkLst>
      </pc:sldChg>
      <pc:sldChg chg="del">
        <pc:chgData name="gojhchoi99@gmail.com" userId="7c3550ba10e1e361" providerId="LiveId" clId="{495D67B1-B953-475B-A056-4AACAEBF5A89}" dt="2020-05-04T02:38:18.805" v="867" actId="47"/>
        <pc:sldMkLst>
          <pc:docMk/>
          <pc:sldMk cId="0" sldId="308"/>
        </pc:sldMkLst>
      </pc:sldChg>
      <pc:sldChg chg="del">
        <pc:chgData name="gojhchoi99@gmail.com" userId="7c3550ba10e1e361" providerId="LiveId" clId="{495D67B1-B953-475B-A056-4AACAEBF5A89}" dt="2020-05-04T02:38:28.934" v="869" actId="47"/>
        <pc:sldMkLst>
          <pc:docMk/>
          <pc:sldMk cId="0" sldId="309"/>
        </pc:sldMkLst>
      </pc:sldChg>
      <pc:sldChg chg="del">
        <pc:chgData name="gojhchoi99@gmail.com" userId="7c3550ba10e1e361" providerId="LiveId" clId="{495D67B1-B953-475B-A056-4AACAEBF5A89}" dt="2020-05-04T02:38:48.669" v="872" actId="47"/>
        <pc:sldMkLst>
          <pc:docMk/>
          <pc:sldMk cId="0" sldId="312"/>
        </pc:sldMkLst>
      </pc:sldChg>
      <pc:sldChg chg="del">
        <pc:chgData name="gojhchoi99@gmail.com" userId="7c3550ba10e1e361" providerId="LiveId" clId="{495D67B1-B953-475B-A056-4AACAEBF5A89}" dt="2020-05-04T02:39:10.077" v="875" actId="47"/>
        <pc:sldMkLst>
          <pc:docMk/>
          <pc:sldMk cId="0" sldId="314"/>
        </pc:sldMkLst>
      </pc:sldChg>
      <pc:sldChg chg="del">
        <pc:chgData name="gojhchoi99@gmail.com" userId="7c3550ba10e1e361" providerId="LiveId" clId="{495D67B1-B953-475B-A056-4AACAEBF5A89}" dt="2020-05-04T02:39:28.513" v="877" actId="47"/>
        <pc:sldMkLst>
          <pc:docMk/>
          <pc:sldMk cId="0" sldId="317"/>
        </pc:sldMkLst>
      </pc:sldChg>
      <pc:sldChg chg="del">
        <pc:chgData name="gojhchoi99@gmail.com" userId="7c3550ba10e1e361" providerId="LiveId" clId="{495D67B1-B953-475B-A056-4AACAEBF5A89}" dt="2020-05-04T02:40:01.705" v="882" actId="47"/>
        <pc:sldMkLst>
          <pc:docMk/>
          <pc:sldMk cId="0" sldId="318"/>
        </pc:sldMkLst>
      </pc:sldChg>
      <pc:sldChg chg="addSp delSp modSp new del mod modAnim">
        <pc:chgData name="gojhchoi99@gmail.com" userId="7c3550ba10e1e361" providerId="LiveId" clId="{495D67B1-B953-475B-A056-4AACAEBF5A89}" dt="2020-05-04T01:52:01.534" v="121" actId="47"/>
        <pc:sldMkLst>
          <pc:docMk/>
          <pc:sldMk cId="3213743942" sldId="319"/>
        </pc:sldMkLst>
        <pc:spChg chg="del">
          <ac:chgData name="gojhchoi99@gmail.com" userId="7c3550ba10e1e361" providerId="LiveId" clId="{495D67B1-B953-475B-A056-4AACAEBF5A89}" dt="2020-05-04T01:36:25.892" v="1"/>
          <ac:spMkLst>
            <pc:docMk/>
            <pc:sldMk cId="3213743942" sldId="319"/>
            <ac:spMk id="2" creationId="{91E30957-FC70-4264-99B5-1C27FA1F8C68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3" creationId="{E7E04DAB-8E20-4EAC-B155-3ABD70E4EC73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4" creationId="{E4695BFF-1C23-4C9C-9129-72CF1B261C59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5" creationId="{3174F8A6-0056-4087-A1D3-B5E5F56A7782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6" creationId="{8BC1FC26-99B8-4EF9-86EF-8BD41499A414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7" creationId="{B3CD54F9-1A60-40D6-B59F-573D80497D2F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8" creationId="{AB5E7385-5B4F-48F0-A7A6-5038548A97A0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9" creationId="{9352A1D0-B5D5-4E17-BF18-C73E57359974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0" creationId="{CD17F5AF-31D2-4F9C-BAEE-483728C8AEA4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1" creationId="{7CA6EC43-9D3E-4271-82AA-3CE9B1C93AF1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2" creationId="{152DB770-2E14-458C-A2BD-8A37520C58C3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3" creationId="{6461FEB5-686D-4732-BFAD-C9FBC9E4DFD4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4" creationId="{8E07BCA0-BE3A-4139-A71E-323EA9C2FC8D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5" creationId="{4EB8A8B4-6F9E-4810-B846-B31E57DE5856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6" creationId="{622B3858-B3FA-42CE-8837-27241D60CC81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7" creationId="{9B7A87C3-4D2F-4796-BF2B-3535A77EBEE5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8" creationId="{06C820B1-B311-4A22-9548-166B93FF4B75}"/>
          </ac:spMkLst>
        </pc:spChg>
        <pc:spChg chg="add del mod">
          <ac:chgData name="gojhchoi99@gmail.com" userId="7c3550ba10e1e361" providerId="LiveId" clId="{495D67B1-B953-475B-A056-4AACAEBF5A89}" dt="2020-05-04T01:36:51.593" v="3"/>
          <ac:spMkLst>
            <pc:docMk/>
            <pc:sldMk cId="3213743942" sldId="319"/>
            <ac:spMk id="19" creationId="{F5B5B9AB-5AEC-4977-90A0-38423520D89B}"/>
          </ac:spMkLst>
        </pc:spChg>
        <pc:picChg chg="add mod">
          <ac:chgData name="gojhchoi99@gmail.com" userId="7c3550ba10e1e361" providerId="LiveId" clId="{495D67B1-B953-475B-A056-4AACAEBF5A89}" dt="2020-05-04T01:37:13.612" v="4"/>
          <ac:picMkLst>
            <pc:docMk/>
            <pc:sldMk cId="3213743942" sldId="319"/>
            <ac:picMk id="20" creationId="{90D1B79A-3402-46CE-9D08-C67B1860ACE4}"/>
          </ac:picMkLst>
        </pc:picChg>
        <pc:picChg chg="add mod">
          <ac:chgData name="gojhchoi99@gmail.com" userId="7c3550ba10e1e361" providerId="LiveId" clId="{495D67B1-B953-475B-A056-4AACAEBF5A89}" dt="2020-05-04T01:37:13.612" v="4"/>
          <ac:picMkLst>
            <pc:docMk/>
            <pc:sldMk cId="3213743942" sldId="319"/>
            <ac:picMk id="21" creationId="{974AD435-3F72-45C5-A171-5BB613E51897}"/>
          </ac:picMkLst>
        </pc:picChg>
        <pc:picChg chg="add mod">
          <ac:chgData name="gojhchoi99@gmail.com" userId="7c3550ba10e1e361" providerId="LiveId" clId="{495D67B1-B953-475B-A056-4AACAEBF5A89}" dt="2020-05-04T01:37:13.612" v="4"/>
          <ac:picMkLst>
            <pc:docMk/>
            <pc:sldMk cId="3213743942" sldId="319"/>
            <ac:picMk id="22" creationId="{8F3525EF-69AE-456A-9438-6656812B30B6}"/>
          </ac:picMkLst>
        </pc:picChg>
        <pc:picChg chg="add mod">
          <ac:chgData name="gojhchoi99@gmail.com" userId="7c3550ba10e1e361" providerId="LiveId" clId="{495D67B1-B953-475B-A056-4AACAEBF5A89}" dt="2020-05-04T01:37:13.612" v="4"/>
          <ac:picMkLst>
            <pc:docMk/>
            <pc:sldMk cId="3213743942" sldId="319"/>
            <ac:picMk id="23" creationId="{CAD3E6C2-DA5A-4BA2-8A90-67B3DD9B09E0}"/>
          </ac:picMkLst>
        </pc:picChg>
        <pc:picChg chg="add del mod">
          <ac:chgData name="gojhchoi99@gmail.com" userId="7c3550ba10e1e361" providerId="LiveId" clId="{495D67B1-B953-475B-A056-4AACAEBF5A89}" dt="2020-05-04T01:42:35.295" v="52" actId="478"/>
          <ac:picMkLst>
            <pc:docMk/>
            <pc:sldMk cId="3213743942" sldId="319"/>
            <ac:picMk id="24" creationId="{701089ED-65F6-48AC-A1AA-662076D4F483}"/>
          </ac:picMkLst>
        </pc:picChg>
        <pc:picChg chg="add del mod">
          <ac:chgData name="gojhchoi99@gmail.com" userId="7c3550ba10e1e361" providerId="LiveId" clId="{495D67B1-B953-475B-A056-4AACAEBF5A89}" dt="2020-05-04T01:42:32.584" v="51" actId="478"/>
          <ac:picMkLst>
            <pc:docMk/>
            <pc:sldMk cId="3213743942" sldId="319"/>
            <ac:picMk id="25" creationId="{9BE4557B-4305-4892-8559-68A975B75218}"/>
          </ac:picMkLst>
        </pc:picChg>
        <pc:picChg chg="add del mod">
          <ac:chgData name="gojhchoi99@gmail.com" userId="7c3550ba10e1e361" providerId="LiveId" clId="{495D67B1-B953-475B-A056-4AACAEBF5A89}" dt="2020-05-04T01:42:38.074" v="53" actId="478"/>
          <ac:picMkLst>
            <pc:docMk/>
            <pc:sldMk cId="3213743942" sldId="319"/>
            <ac:picMk id="26" creationId="{B67844D9-4F14-4AF3-BA85-9EF121CBD4DB}"/>
          </ac:picMkLst>
        </pc:picChg>
        <pc:picChg chg="add del mod">
          <ac:chgData name="gojhchoi99@gmail.com" userId="7c3550ba10e1e361" providerId="LiveId" clId="{495D67B1-B953-475B-A056-4AACAEBF5A89}" dt="2020-05-04T01:42:39.536" v="54" actId="478"/>
          <ac:picMkLst>
            <pc:docMk/>
            <pc:sldMk cId="3213743942" sldId="319"/>
            <ac:picMk id="27" creationId="{DC6A105B-0BFA-44C3-9229-1C1C71AE071D}"/>
          </ac:picMkLst>
        </pc:picChg>
        <pc:picChg chg="add mod">
          <ac:chgData name="gojhchoi99@gmail.com" userId="7c3550ba10e1e361" providerId="LiveId" clId="{495D67B1-B953-475B-A056-4AACAEBF5A89}" dt="2020-05-04T01:51:00.189" v="105" actId="1076"/>
          <ac:picMkLst>
            <pc:docMk/>
            <pc:sldMk cId="3213743942" sldId="319"/>
            <ac:picMk id="28" creationId="{75058610-1A58-47A2-8868-690320FBED8E}"/>
          </ac:picMkLst>
        </pc:picChg>
        <pc:picChg chg="add mod">
          <ac:chgData name="gojhchoi99@gmail.com" userId="7c3550ba10e1e361" providerId="LiveId" clId="{495D67B1-B953-475B-A056-4AACAEBF5A89}" dt="2020-05-04T01:51:00.189" v="105" actId="1076"/>
          <ac:picMkLst>
            <pc:docMk/>
            <pc:sldMk cId="3213743942" sldId="319"/>
            <ac:picMk id="29" creationId="{FE1597C3-BC11-4186-B06C-BBFEDF277CD7}"/>
          </ac:picMkLst>
        </pc:picChg>
        <pc:picChg chg="add del mod">
          <ac:chgData name="gojhchoi99@gmail.com" userId="7c3550ba10e1e361" providerId="LiveId" clId="{495D67B1-B953-475B-A056-4AACAEBF5A89}" dt="2020-05-04T01:51:13.893" v="107" actId="478"/>
          <ac:picMkLst>
            <pc:docMk/>
            <pc:sldMk cId="3213743942" sldId="319"/>
            <ac:picMk id="30" creationId="{791422C6-4BB9-4FEA-A959-A3AEB2A307AA}"/>
          </ac:picMkLst>
        </pc:picChg>
        <pc:picChg chg="add mod">
          <ac:chgData name="gojhchoi99@gmail.com" userId="7c3550ba10e1e361" providerId="LiveId" clId="{495D67B1-B953-475B-A056-4AACAEBF5A89}" dt="2020-05-04T01:51:01.485" v="106" actId="1076"/>
          <ac:picMkLst>
            <pc:docMk/>
            <pc:sldMk cId="3213743942" sldId="319"/>
            <ac:picMk id="31" creationId="{D7E07AA0-F196-46DE-95CA-D822C95BCD64}"/>
          </ac:picMkLst>
        </pc:picChg>
        <pc:picChg chg="add mod">
          <ac:chgData name="gojhchoi99@gmail.com" userId="7c3550ba10e1e361" providerId="LiveId" clId="{495D67B1-B953-475B-A056-4AACAEBF5A89}" dt="2020-05-04T01:50:58.010" v="103" actId="571"/>
          <ac:picMkLst>
            <pc:docMk/>
            <pc:sldMk cId="3213743942" sldId="319"/>
            <ac:picMk id="32" creationId="{31D78EB3-ED5A-4C0C-96C5-14407CD8501F}"/>
          </ac:picMkLst>
        </pc:picChg>
        <pc:picChg chg="add mod">
          <ac:chgData name="gojhchoi99@gmail.com" userId="7c3550ba10e1e361" providerId="LiveId" clId="{495D67B1-B953-475B-A056-4AACAEBF5A89}" dt="2020-05-04T01:50:58.010" v="103" actId="571"/>
          <ac:picMkLst>
            <pc:docMk/>
            <pc:sldMk cId="3213743942" sldId="319"/>
            <ac:picMk id="33" creationId="{905EE154-FB9D-4A38-8838-A2D80AD31DCC}"/>
          </ac:picMkLst>
        </pc:picChg>
        <pc:picChg chg="add mod">
          <ac:chgData name="gojhchoi99@gmail.com" userId="7c3550ba10e1e361" providerId="LiveId" clId="{495D67B1-B953-475B-A056-4AACAEBF5A89}" dt="2020-05-04T01:50:58.010" v="103" actId="571"/>
          <ac:picMkLst>
            <pc:docMk/>
            <pc:sldMk cId="3213743942" sldId="319"/>
            <ac:picMk id="34" creationId="{7BAA6300-EEB2-4041-858A-C67D9C9CD9E7}"/>
          </ac:picMkLst>
        </pc:picChg>
        <pc:picChg chg="add mod">
          <ac:chgData name="gojhchoi99@gmail.com" userId="7c3550ba10e1e361" providerId="LiveId" clId="{495D67B1-B953-475B-A056-4AACAEBF5A89}" dt="2020-05-04T01:50:57.667" v="102" actId="571"/>
          <ac:picMkLst>
            <pc:docMk/>
            <pc:sldMk cId="3213743942" sldId="319"/>
            <ac:picMk id="35" creationId="{53E4A5DA-A00B-4D2F-AE74-F507E49BE550}"/>
          </ac:picMkLst>
        </pc:picChg>
        <pc:picChg chg="add mod">
          <ac:chgData name="gojhchoi99@gmail.com" userId="7c3550ba10e1e361" providerId="LiveId" clId="{495D67B1-B953-475B-A056-4AACAEBF5A89}" dt="2020-05-04T01:50:57.667" v="102" actId="571"/>
          <ac:picMkLst>
            <pc:docMk/>
            <pc:sldMk cId="3213743942" sldId="319"/>
            <ac:picMk id="36" creationId="{BF2797A1-18E9-401F-AE7A-766A88E0D4D7}"/>
          </ac:picMkLst>
        </pc:picChg>
        <pc:picChg chg="add mod">
          <ac:chgData name="gojhchoi99@gmail.com" userId="7c3550ba10e1e361" providerId="LiveId" clId="{495D67B1-B953-475B-A056-4AACAEBF5A89}" dt="2020-05-04T01:50:57.667" v="102" actId="571"/>
          <ac:picMkLst>
            <pc:docMk/>
            <pc:sldMk cId="3213743942" sldId="319"/>
            <ac:picMk id="37" creationId="{0F4911A5-A750-4BAB-B464-3CD8B100C912}"/>
          </ac:picMkLst>
        </pc:picChg>
        <pc:picChg chg="add mod">
          <ac:chgData name="gojhchoi99@gmail.com" userId="7c3550ba10e1e361" providerId="LiveId" clId="{495D67B1-B953-475B-A056-4AACAEBF5A89}" dt="2020-05-04T01:50:57.667" v="102" actId="571"/>
          <ac:picMkLst>
            <pc:docMk/>
            <pc:sldMk cId="3213743942" sldId="319"/>
            <ac:picMk id="38" creationId="{06CA0ADB-A238-468C-8749-E8D36B117C5E}"/>
          </ac:picMkLst>
        </pc:picChg>
        <pc:picChg chg="add mod">
          <ac:chgData name="gojhchoi99@gmail.com" userId="7c3550ba10e1e361" providerId="LiveId" clId="{495D67B1-B953-475B-A056-4AACAEBF5A89}" dt="2020-05-04T01:50:57.272" v="101" actId="571"/>
          <ac:picMkLst>
            <pc:docMk/>
            <pc:sldMk cId="3213743942" sldId="319"/>
            <ac:picMk id="39" creationId="{706C4027-DCB9-442B-A374-586D2B8C37C0}"/>
          </ac:picMkLst>
        </pc:picChg>
        <pc:picChg chg="add mod">
          <ac:chgData name="gojhchoi99@gmail.com" userId="7c3550ba10e1e361" providerId="LiveId" clId="{495D67B1-B953-475B-A056-4AACAEBF5A89}" dt="2020-05-04T01:50:57.272" v="101" actId="571"/>
          <ac:picMkLst>
            <pc:docMk/>
            <pc:sldMk cId="3213743942" sldId="319"/>
            <ac:picMk id="40" creationId="{FC0EC850-7AAC-46E0-9424-16DBE3B50554}"/>
          </ac:picMkLst>
        </pc:picChg>
        <pc:picChg chg="add mod">
          <ac:chgData name="gojhchoi99@gmail.com" userId="7c3550ba10e1e361" providerId="LiveId" clId="{495D67B1-B953-475B-A056-4AACAEBF5A89}" dt="2020-05-04T01:50:57.272" v="101" actId="571"/>
          <ac:picMkLst>
            <pc:docMk/>
            <pc:sldMk cId="3213743942" sldId="319"/>
            <ac:picMk id="41" creationId="{BD131066-5E91-4261-A5C0-AED5C68B26B5}"/>
          </ac:picMkLst>
        </pc:picChg>
        <pc:picChg chg="add mod">
          <ac:chgData name="gojhchoi99@gmail.com" userId="7c3550ba10e1e361" providerId="LiveId" clId="{495D67B1-B953-475B-A056-4AACAEBF5A89}" dt="2020-05-04T01:50:57.272" v="101" actId="571"/>
          <ac:picMkLst>
            <pc:docMk/>
            <pc:sldMk cId="3213743942" sldId="319"/>
            <ac:picMk id="42" creationId="{5D7F4B63-DEE6-4A77-90C1-5F4D74F1A4FF}"/>
          </ac:picMkLst>
        </pc:picChg>
      </pc:sldChg>
      <pc:sldChg chg="addSp modSp new del mod">
        <pc:chgData name="gojhchoi99@gmail.com" userId="7c3550ba10e1e361" providerId="LiveId" clId="{495D67B1-B953-475B-A056-4AACAEBF5A89}" dt="2020-05-04T01:50:29.189" v="96" actId="47"/>
        <pc:sldMkLst>
          <pc:docMk/>
          <pc:sldMk cId="1351522048" sldId="320"/>
        </pc:sldMkLst>
        <pc:picChg chg="add mod">
          <ac:chgData name="gojhchoi99@gmail.com" userId="7c3550ba10e1e361" providerId="LiveId" clId="{495D67B1-B953-475B-A056-4AACAEBF5A89}" dt="2020-05-04T01:41:43.805" v="44" actId="1076"/>
          <ac:picMkLst>
            <pc:docMk/>
            <pc:sldMk cId="1351522048" sldId="320"/>
            <ac:picMk id="2" creationId="{53401581-9757-41ED-A1AD-B7BF69CD49D1}"/>
          </ac:picMkLst>
        </pc:picChg>
        <pc:picChg chg="add mod">
          <ac:chgData name="gojhchoi99@gmail.com" userId="7c3550ba10e1e361" providerId="LiveId" clId="{495D67B1-B953-475B-A056-4AACAEBF5A89}" dt="2020-05-04T01:41:51.099" v="46" actId="1076"/>
          <ac:picMkLst>
            <pc:docMk/>
            <pc:sldMk cId="1351522048" sldId="320"/>
            <ac:picMk id="3" creationId="{D51935EF-7D1B-45F5-ADFA-F8C8286389FB}"/>
          </ac:picMkLst>
        </pc:picChg>
        <pc:picChg chg="add mod">
          <ac:chgData name="gojhchoi99@gmail.com" userId="7c3550ba10e1e361" providerId="LiveId" clId="{495D67B1-B953-475B-A056-4AACAEBF5A89}" dt="2020-05-04T01:42:13.160" v="50" actId="1035"/>
          <ac:picMkLst>
            <pc:docMk/>
            <pc:sldMk cId="1351522048" sldId="320"/>
            <ac:picMk id="4" creationId="{2CBBCE55-E4D9-40B6-8C85-263C6A809B90}"/>
          </ac:picMkLst>
        </pc:picChg>
        <pc:picChg chg="add mod">
          <ac:chgData name="gojhchoi99@gmail.com" userId="7c3550ba10e1e361" providerId="LiveId" clId="{495D67B1-B953-475B-A056-4AACAEBF5A89}" dt="2020-05-04T01:42:08.784" v="49" actId="1035"/>
          <ac:picMkLst>
            <pc:docMk/>
            <pc:sldMk cId="1351522048" sldId="320"/>
            <ac:picMk id="5" creationId="{0BC9C274-939A-4E55-AB49-D76B297E3850}"/>
          </ac:picMkLst>
        </pc:picChg>
      </pc:sldChg>
      <pc:sldChg chg="addSp delSp modSp new del mod">
        <pc:chgData name="gojhchoi99@gmail.com" userId="7c3550ba10e1e361" providerId="LiveId" clId="{495D67B1-B953-475B-A056-4AACAEBF5A89}" dt="2020-05-04T01:47:31.565" v="81" actId="47"/>
        <pc:sldMkLst>
          <pc:docMk/>
          <pc:sldMk cId="3117880340" sldId="321"/>
        </pc:sldMkLst>
        <pc:spChg chg="add mod">
          <ac:chgData name="gojhchoi99@gmail.com" userId="7c3550ba10e1e361" providerId="LiveId" clId="{495D67B1-B953-475B-A056-4AACAEBF5A89}" dt="2020-05-04T01:44:10.492" v="60" actId="1582"/>
          <ac:spMkLst>
            <pc:docMk/>
            <pc:sldMk cId="3117880340" sldId="321"/>
            <ac:spMk id="2" creationId="{AE3415CC-5285-4053-9FE1-16CF4DDE426F}"/>
          </ac:spMkLst>
        </pc:spChg>
        <pc:spChg chg="add mod">
          <ac:chgData name="gojhchoi99@gmail.com" userId="7c3550ba10e1e361" providerId="LiveId" clId="{495D67B1-B953-475B-A056-4AACAEBF5A89}" dt="2020-05-04T01:47:12.677" v="78" actId="1076"/>
          <ac:spMkLst>
            <pc:docMk/>
            <pc:sldMk cId="3117880340" sldId="321"/>
            <ac:spMk id="8" creationId="{23BC760F-DAA9-4D71-B594-69A6FB9EEA63}"/>
          </ac:spMkLst>
        </pc:spChg>
        <pc:picChg chg="add del mod">
          <ac:chgData name="gojhchoi99@gmail.com" userId="7c3550ba10e1e361" providerId="LiveId" clId="{495D67B1-B953-475B-A056-4AACAEBF5A89}" dt="2020-05-04T01:44:38.330" v="62"/>
          <ac:picMkLst>
            <pc:docMk/>
            <pc:sldMk cId="3117880340" sldId="321"/>
            <ac:picMk id="3" creationId="{E665E871-93A4-4D33-80D1-081A4BA14076}"/>
          </ac:picMkLst>
        </pc:picChg>
        <pc:picChg chg="add del mod">
          <ac:chgData name="gojhchoi99@gmail.com" userId="7c3550ba10e1e361" providerId="LiveId" clId="{495D67B1-B953-475B-A056-4AACAEBF5A89}" dt="2020-05-04T01:44:38.330" v="62"/>
          <ac:picMkLst>
            <pc:docMk/>
            <pc:sldMk cId="3117880340" sldId="321"/>
            <ac:picMk id="4" creationId="{1D30EE6B-4FAE-4E2E-9A11-6B9C330A4372}"/>
          </ac:picMkLst>
        </pc:picChg>
        <pc:picChg chg="add del mod">
          <ac:chgData name="gojhchoi99@gmail.com" userId="7c3550ba10e1e361" providerId="LiveId" clId="{495D67B1-B953-475B-A056-4AACAEBF5A89}" dt="2020-05-04T01:44:38.330" v="62"/>
          <ac:picMkLst>
            <pc:docMk/>
            <pc:sldMk cId="3117880340" sldId="321"/>
            <ac:picMk id="5" creationId="{F925668B-6BD2-4A37-879A-86141FCE7D92}"/>
          </ac:picMkLst>
        </pc:picChg>
        <pc:picChg chg="add del mod">
          <ac:chgData name="gojhchoi99@gmail.com" userId="7c3550ba10e1e361" providerId="LiveId" clId="{495D67B1-B953-475B-A056-4AACAEBF5A89}" dt="2020-05-04T01:44:38.330" v="62"/>
          <ac:picMkLst>
            <pc:docMk/>
            <pc:sldMk cId="3117880340" sldId="321"/>
            <ac:picMk id="6" creationId="{C6294DC4-088C-461C-BBA3-5BD0794416CE}"/>
          </ac:picMkLst>
        </pc:picChg>
        <pc:picChg chg="add mod">
          <ac:chgData name="gojhchoi99@gmail.com" userId="7c3550ba10e1e361" providerId="LiveId" clId="{495D67B1-B953-475B-A056-4AACAEBF5A89}" dt="2020-05-04T01:46:46.764" v="76" actId="1035"/>
          <ac:picMkLst>
            <pc:docMk/>
            <pc:sldMk cId="3117880340" sldId="321"/>
            <ac:picMk id="7" creationId="{A5F7760A-4657-433A-88D7-FAFD5F971144}"/>
          </ac:picMkLst>
        </pc:picChg>
        <pc:picChg chg="add mod">
          <ac:chgData name="gojhchoi99@gmail.com" userId="7c3550ba10e1e361" providerId="LiveId" clId="{495D67B1-B953-475B-A056-4AACAEBF5A89}" dt="2020-05-04T01:47:21.811" v="79" actId="1038"/>
          <ac:picMkLst>
            <pc:docMk/>
            <pc:sldMk cId="3117880340" sldId="321"/>
            <ac:picMk id="9" creationId="{80FAC35B-09A4-4B03-A8CB-B890497B98BA}"/>
          </ac:picMkLst>
        </pc:picChg>
      </pc:sldChg>
      <pc:sldChg chg="addSp modSp new del mod">
        <pc:chgData name="gojhchoi99@gmail.com" userId="7c3550ba10e1e361" providerId="LiveId" clId="{495D67B1-B953-475B-A056-4AACAEBF5A89}" dt="2020-05-04T02:14:14.705" v="413" actId="47"/>
        <pc:sldMkLst>
          <pc:docMk/>
          <pc:sldMk cId="497079249" sldId="322"/>
        </pc:sldMkLst>
        <pc:spChg chg="add mod">
          <ac:chgData name="gojhchoi99@gmail.com" userId="7c3550ba10e1e361" providerId="LiveId" clId="{495D67B1-B953-475B-A056-4AACAEBF5A89}" dt="2020-05-04T01:49:38.125" v="90" actId="208"/>
          <ac:spMkLst>
            <pc:docMk/>
            <pc:sldMk cId="497079249" sldId="322"/>
            <ac:spMk id="2" creationId="{D24EFA6C-961E-4A86-B2D9-319ED57D4193}"/>
          </ac:spMkLst>
        </pc:spChg>
        <pc:picChg chg="add mod">
          <ac:chgData name="gojhchoi99@gmail.com" userId="7c3550ba10e1e361" providerId="LiveId" clId="{495D67B1-B953-475B-A056-4AACAEBF5A89}" dt="2020-05-04T01:51:35.648" v="110" actId="1076"/>
          <ac:picMkLst>
            <pc:docMk/>
            <pc:sldMk cId="497079249" sldId="322"/>
            <ac:picMk id="10" creationId="{F2016751-1735-406C-9C94-3FC6D7FF8205}"/>
          </ac:picMkLst>
        </pc:picChg>
        <pc:picChg chg="add mod">
          <ac:chgData name="gojhchoi99@gmail.com" userId="7c3550ba10e1e361" providerId="LiveId" clId="{495D67B1-B953-475B-A056-4AACAEBF5A89}" dt="2020-05-04T01:51:57.318" v="120" actId="1076"/>
          <ac:picMkLst>
            <pc:docMk/>
            <pc:sldMk cId="497079249" sldId="322"/>
            <ac:picMk id="11" creationId="{F1B8B1AF-3A09-4C16-86C3-F73255AB3722}"/>
          </ac:picMkLst>
        </pc:picChg>
        <pc:picChg chg="add mod">
          <ac:chgData name="gojhchoi99@gmail.com" userId="7c3550ba10e1e361" providerId="LiveId" clId="{495D67B1-B953-475B-A056-4AACAEBF5A89}" dt="2020-05-04T01:51:45.759" v="117" actId="1036"/>
          <ac:picMkLst>
            <pc:docMk/>
            <pc:sldMk cId="497079249" sldId="322"/>
            <ac:picMk id="12" creationId="{45114FD9-E9B7-455B-9824-9B692CC401B8}"/>
          </ac:picMkLst>
        </pc:picChg>
        <pc:picChg chg="add mod">
          <ac:chgData name="gojhchoi99@gmail.com" userId="7c3550ba10e1e361" providerId="LiveId" clId="{495D67B1-B953-475B-A056-4AACAEBF5A89}" dt="2020-05-04T01:51:53.190" v="119" actId="14100"/>
          <ac:picMkLst>
            <pc:docMk/>
            <pc:sldMk cId="497079249" sldId="322"/>
            <ac:picMk id="13" creationId="{1F1DB5F0-8DBC-452B-BD42-824F1356CE7F}"/>
          </ac:picMkLst>
        </pc:picChg>
        <pc:cxnChg chg="add mod">
          <ac:chgData name="gojhchoi99@gmail.com" userId="7c3550ba10e1e361" providerId="LiveId" clId="{495D67B1-B953-475B-A056-4AACAEBF5A89}" dt="2020-05-04T01:49:46.460" v="91" actId="1582"/>
          <ac:cxnSpMkLst>
            <pc:docMk/>
            <pc:sldMk cId="497079249" sldId="322"/>
            <ac:cxnSpMk id="4" creationId="{5E4A6947-00E0-48A6-AAC3-595D9545C811}"/>
          </ac:cxnSpMkLst>
        </pc:cxnChg>
        <pc:cxnChg chg="add mod">
          <ac:chgData name="gojhchoi99@gmail.com" userId="7c3550ba10e1e361" providerId="LiveId" clId="{495D67B1-B953-475B-A056-4AACAEBF5A89}" dt="2020-05-04T01:50:17.457" v="95" actId="1582"/>
          <ac:cxnSpMkLst>
            <pc:docMk/>
            <pc:sldMk cId="497079249" sldId="322"/>
            <ac:cxnSpMk id="8" creationId="{CE905A50-3342-4E7A-96B2-4EA01FAD5FC6}"/>
          </ac:cxnSpMkLst>
        </pc:cxnChg>
      </pc:sldChg>
      <pc:sldChg chg="addSp delSp modSp add del mod">
        <pc:chgData name="gojhchoi99@gmail.com" userId="7c3550ba10e1e361" providerId="LiveId" clId="{495D67B1-B953-475B-A056-4AACAEBF5A89}" dt="2020-05-04T02:15:36.861" v="425" actId="47"/>
        <pc:sldMkLst>
          <pc:docMk/>
          <pc:sldMk cId="4082648230" sldId="323"/>
        </pc:sldMkLst>
        <pc:picChg chg="add mod">
          <ac:chgData name="gojhchoi99@gmail.com" userId="7c3550ba10e1e361" providerId="LiveId" clId="{495D67B1-B953-475B-A056-4AACAEBF5A89}" dt="2020-05-04T01:52:52.968" v="136" actId="14100"/>
          <ac:picMkLst>
            <pc:docMk/>
            <pc:sldMk cId="4082648230" sldId="323"/>
            <ac:picMk id="9" creationId="{2451DCBF-FEA8-4C51-9FA2-1C4A0A948BFC}"/>
          </ac:picMkLst>
        </pc:picChg>
        <pc:picChg chg="del">
          <ac:chgData name="gojhchoi99@gmail.com" userId="7c3550ba10e1e361" providerId="LiveId" clId="{495D67B1-B953-475B-A056-4AACAEBF5A89}" dt="2020-05-04T01:52:27.128" v="125" actId="478"/>
          <ac:picMkLst>
            <pc:docMk/>
            <pc:sldMk cId="4082648230" sldId="323"/>
            <ac:picMk id="10" creationId="{F2016751-1735-406C-9C94-3FC6D7FF8205}"/>
          </ac:picMkLst>
        </pc:picChg>
        <pc:picChg chg="del">
          <ac:chgData name="gojhchoi99@gmail.com" userId="7c3550ba10e1e361" providerId="LiveId" clId="{495D67B1-B953-475B-A056-4AACAEBF5A89}" dt="2020-05-04T01:52:25.392" v="124" actId="478"/>
          <ac:picMkLst>
            <pc:docMk/>
            <pc:sldMk cId="4082648230" sldId="323"/>
            <ac:picMk id="11" creationId="{F1B8B1AF-3A09-4C16-86C3-F73255AB3722}"/>
          </ac:picMkLst>
        </pc:picChg>
        <pc:picChg chg="del">
          <ac:chgData name="gojhchoi99@gmail.com" userId="7c3550ba10e1e361" providerId="LiveId" clId="{495D67B1-B953-475B-A056-4AACAEBF5A89}" dt="2020-05-04T01:52:30.693" v="127" actId="478"/>
          <ac:picMkLst>
            <pc:docMk/>
            <pc:sldMk cId="4082648230" sldId="323"/>
            <ac:picMk id="12" creationId="{45114FD9-E9B7-455B-9824-9B692CC401B8}"/>
          </ac:picMkLst>
        </pc:picChg>
        <pc:picChg chg="del">
          <ac:chgData name="gojhchoi99@gmail.com" userId="7c3550ba10e1e361" providerId="LiveId" clId="{495D67B1-B953-475B-A056-4AACAEBF5A89}" dt="2020-05-04T01:52:28.911" v="126" actId="478"/>
          <ac:picMkLst>
            <pc:docMk/>
            <pc:sldMk cId="4082648230" sldId="323"/>
            <ac:picMk id="13" creationId="{1F1DB5F0-8DBC-452B-BD42-824F1356CE7F}"/>
          </ac:picMkLst>
        </pc:picChg>
        <pc:picChg chg="add mod">
          <ac:chgData name="gojhchoi99@gmail.com" userId="7c3550ba10e1e361" providerId="LiveId" clId="{495D67B1-B953-475B-A056-4AACAEBF5A89}" dt="2020-05-04T01:52:31.381" v="128"/>
          <ac:picMkLst>
            <pc:docMk/>
            <pc:sldMk cId="4082648230" sldId="323"/>
            <ac:picMk id="14" creationId="{144AD88A-80B0-42AD-A1AD-C332B56CC065}"/>
          </ac:picMkLst>
        </pc:picChg>
        <pc:picChg chg="add mod">
          <ac:chgData name="gojhchoi99@gmail.com" userId="7c3550ba10e1e361" providerId="LiveId" clId="{495D67B1-B953-475B-A056-4AACAEBF5A89}" dt="2020-05-04T01:52:38.212" v="130" actId="1076"/>
          <ac:picMkLst>
            <pc:docMk/>
            <pc:sldMk cId="4082648230" sldId="323"/>
            <ac:picMk id="15" creationId="{D9696D1E-22E7-4065-B1F8-E1C2B9C82287}"/>
          </ac:picMkLst>
        </pc:picChg>
        <pc:picChg chg="add mod">
          <ac:chgData name="gojhchoi99@gmail.com" userId="7c3550ba10e1e361" providerId="LiveId" clId="{495D67B1-B953-475B-A056-4AACAEBF5A89}" dt="2020-05-04T01:53:09.192" v="139" actId="1076"/>
          <ac:picMkLst>
            <pc:docMk/>
            <pc:sldMk cId="4082648230" sldId="323"/>
            <ac:picMk id="16" creationId="{0E0A5612-53A9-4358-A00C-5062EE22F605}"/>
          </ac:picMkLst>
        </pc:picChg>
      </pc:sldChg>
      <pc:sldChg chg="addSp delSp modSp new del mod">
        <pc:chgData name="gojhchoi99@gmail.com" userId="7c3550ba10e1e361" providerId="LiveId" clId="{495D67B1-B953-475B-A056-4AACAEBF5A89}" dt="2020-05-04T02:16:58.917" v="433" actId="47"/>
        <pc:sldMkLst>
          <pc:docMk/>
          <pc:sldMk cId="1943608722" sldId="324"/>
        </pc:sldMkLst>
        <pc:spChg chg="del">
          <ac:chgData name="gojhchoi99@gmail.com" userId="7c3550ba10e1e361" providerId="LiveId" clId="{495D67B1-B953-475B-A056-4AACAEBF5A89}" dt="2020-05-04T01:53:21.288" v="141"/>
          <ac:spMkLst>
            <pc:docMk/>
            <pc:sldMk cId="1943608722" sldId="324"/>
            <ac:spMk id="2" creationId="{9308E898-7CF2-4FA5-A5D1-639D2C7ADD76}"/>
          </ac:spMkLst>
        </pc:spChg>
        <pc:spChg chg="add mod">
          <ac:chgData name="gojhchoi99@gmail.com" userId="7c3550ba10e1e361" providerId="LiveId" clId="{495D67B1-B953-475B-A056-4AACAEBF5A89}" dt="2020-05-04T01:53:37.827" v="144"/>
          <ac:spMkLst>
            <pc:docMk/>
            <pc:sldMk cId="1943608722" sldId="324"/>
            <ac:spMk id="7" creationId="{98F3EA21-413C-428C-90E7-85BB081DB061}"/>
          </ac:spMkLst>
        </pc:spChg>
        <pc:spChg chg="add del mod">
          <ac:chgData name="gojhchoi99@gmail.com" userId="7c3550ba10e1e361" providerId="LiveId" clId="{495D67B1-B953-475B-A056-4AACAEBF5A89}" dt="2020-05-04T01:58:24.290" v="223"/>
          <ac:spMkLst>
            <pc:docMk/>
            <pc:sldMk cId="1943608722" sldId="324"/>
            <ac:spMk id="10" creationId="{B6E28FD3-4781-4C41-8CAC-403DCD2CCE6D}"/>
          </ac:spMkLst>
        </pc:spChg>
        <pc:picChg chg="add del mod">
          <ac:chgData name="gojhchoi99@gmail.com" userId="7c3550ba10e1e361" providerId="LiveId" clId="{495D67B1-B953-475B-A056-4AACAEBF5A89}" dt="2020-05-04T01:53:26.798" v="143"/>
          <ac:picMkLst>
            <pc:docMk/>
            <pc:sldMk cId="1943608722" sldId="324"/>
            <ac:picMk id="3" creationId="{B1885DD6-A96C-4B5A-B653-C7B0F865CDBE}"/>
          </ac:picMkLst>
        </pc:picChg>
        <pc:picChg chg="add del mod">
          <ac:chgData name="gojhchoi99@gmail.com" userId="7c3550ba10e1e361" providerId="LiveId" clId="{495D67B1-B953-475B-A056-4AACAEBF5A89}" dt="2020-05-04T01:53:26.798" v="143"/>
          <ac:picMkLst>
            <pc:docMk/>
            <pc:sldMk cId="1943608722" sldId="324"/>
            <ac:picMk id="4" creationId="{D351D43D-DB69-461C-9630-2E8AC13DC79F}"/>
          </ac:picMkLst>
        </pc:picChg>
        <pc:picChg chg="add del mod">
          <ac:chgData name="gojhchoi99@gmail.com" userId="7c3550ba10e1e361" providerId="LiveId" clId="{495D67B1-B953-475B-A056-4AACAEBF5A89}" dt="2020-05-04T01:53:26.798" v="143"/>
          <ac:picMkLst>
            <pc:docMk/>
            <pc:sldMk cId="1943608722" sldId="324"/>
            <ac:picMk id="5" creationId="{ED816651-D2F5-4C19-8EAB-1186D222EEC2}"/>
          </ac:picMkLst>
        </pc:picChg>
        <pc:picChg chg="add del mod">
          <ac:chgData name="gojhchoi99@gmail.com" userId="7c3550ba10e1e361" providerId="LiveId" clId="{495D67B1-B953-475B-A056-4AACAEBF5A89}" dt="2020-05-04T01:53:26.798" v="143"/>
          <ac:picMkLst>
            <pc:docMk/>
            <pc:sldMk cId="1943608722" sldId="324"/>
            <ac:picMk id="6" creationId="{F8F81D29-D854-4D97-A41B-399889A3812E}"/>
          </ac:picMkLst>
        </pc:picChg>
        <pc:picChg chg="add del">
          <ac:chgData name="gojhchoi99@gmail.com" userId="7c3550ba10e1e361" providerId="LiveId" clId="{495D67B1-B953-475B-A056-4AACAEBF5A89}" dt="2020-05-04T01:58:38.648" v="225"/>
          <ac:picMkLst>
            <pc:docMk/>
            <pc:sldMk cId="1943608722" sldId="324"/>
            <ac:picMk id="13" creationId="{82EC910F-42BD-4B5A-A8FD-2E832087BC6D}"/>
          </ac:picMkLst>
        </pc:picChg>
        <pc:picChg chg="add mod">
          <ac:chgData name="gojhchoi99@gmail.com" userId="7c3550ba10e1e361" providerId="LiveId" clId="{495D67B1-B953-475B-A056-4AACAEBF5A89}" dt="2020-05-04T01:58:40.411" v="226"/>
          <ac:picMkLst>
            <pc:docMk/>
            <pc:sldMk cId="1943608722" sldId="324"/>
            <ac:picMk id="14" creationId="{72234660-B284-4FD3-89DA-D00FEE0CCD27}"/>
          </ac:picMkLst>
        </pc:picChg>
        <pc:picChg chg="add mod">
          <ac:chgData name="gojhchoi99@gmail.com" userId="7c3550ba10e1e361" providerId="LiveId" clId="{495D67B1-B953-475B-A056-4AACAEBF5A89}" dt="2020-05-04T01:58:40.411" v="226"/>
          <ac:picMkLst>
            <pc:docMk/>
            <pc:sldMk cId="1943608722" sldId="324"/>
            <ac:picMk id="15" creationId="{7DF531B8-CD19-44AD-AB6E-A8E070E75491}"/>
          </ac:picMkLst>
        </pc:picChg>
        <pc:picChg chg="add mod">
          <ac:chgData name="gojhchoi99@gmail.com" userId="7c3550ba10e1e361" providerId="LiveId" clId="{495D67B1-B953-475B-A056-4AACAEBF5A89}" dt="2020-05-04T01:58:40.411" v="226"/>
          <ac:picMkLst>
            <pc:docMk/>
            <pc:sldMk cId="1943608722" sldId="324"/>
            <ac:picMk id="16" creationId="{5349F2FC-741A-4864-89E3-778A6FDFDB03}"/>
          </ac:picMkLst>
        </pc:picChg>
        <pc:picChg chg="add mod">
          <ac:chgData name="gojhchoi99@gmail.com" userId="7c3550ba10e1e361" providerId="LiveId" clId="{495D67B1-B953-475B-A056-4AACAEBF5A89}" dt="2020-05-04T01:58:49.240" v="227" actId="1076"/>
          <ac:picMkLst>
            <pc:docMk/>
            <pc:sldMk cId="1943608722" sldId="324"/>
            <ac:picMk id="17" creationId="{2C28E6F1-AE64-425F-91B9-FD1B0EC499E7}"/>
          </ac:picMkLst>
        </pc:picChg>
        <pc:cxnChg chg="add mod">
          <ac:chgData name="gojhchoi99@gmail.com" userId="7c3550ba10e1e361" providerId="LiveId" clId="{495D67B1-B953-475B-A056-4AACAEBF5A89}" dt="2020-05-04T01:53:37.827" v="144"/>
          <ac:cxnSpMkLst>
            <pc:docMk/>
            <pc:sldMk cId="1943608722" sldId="324"/>
            <ac:cxnSpMk id="8" creationId="{A7C78BEC-DBC8-47F9-AE47-79A8CA4B9EE3}"/>
          </ac:cxnSpMkLst>
        </pc:cxnChg>
        <pc:cxnChg chg="add mod">
          <ac:chgData name="gojhchoi99@gmail.com" userId="7c3550ba10e1e361" providerId="LiveId" clId="{495D67B1-B953-475B-A056-4AACAEBF5A89}" dt="2020-05-04T02:02:16.117" v="282" actId="1035"/>
          <ac:cxnSpMkLst>
            <pc:docMk/>
            <pc:sldMk cId="1943608722" sldId="324"/>
            <ac:cxnSpMk id="9" creationId="{4BFB539A-4418-468C-B1A9-FFDAEC96B60E}"/>
          </ac:cxnSpMkLst>
        </pc:cxnChg>
        <pc:cxnChg chg="add del mod">
          <ac:chgData name="gojhchoi99@gmail.com" userId="7c3550ba10e1e361" providerId="LiveId" clId="{495D67B1-B953-475B-A056-4AACAEBF5A89}" dt="2020-05-04T01:58:24.290" v="223"/>
          <ac:cxnSpMkLst>
            <pc:docMk/>
            <pc:sldMk cId="1943608722" sldId="324"/>
            <ac:cxnSpMk id="11" creationId="{3BE4EDF5-BD56-403B-BB6D-ED692E1223F6}"/>
          </ac:cxnSpMkLst>
        </pc:cxnChg>
        <pc:cxnChg chg="add del mod">
          <ac:chgData name="gojhchoi99@gmail.com" userId="7c3550ba10e1e361" providerId="LiveId" clId="{495D67B1-B953-475B-A056-4AACAEBF5A89}" dt="2020-05-04T01:58:24.290" v="223"/>
          <ac:cxnSpMkLst>
            <pc:docMk/>
            <pc:sldMk cId="1943608722" sldId="324"/>
            <ac:cxnSpMk id="12" creationId="{DFA1E1D7-185E-4721-8B67-0B414B688B4D}"/>
          </ac:cxnSpMkLst>
        </pc:cxnChg>
      </pc:sldChg>
      <pc:sldChg chg="addSp delSp modSp new del mod">
        <pc:chgData name="gojhchoi99@gmail.com" userId="7c3550ba10e1e361" providerId="LiveId" clId="{495D67B1-B953-475B-A056-4AACAEBF5A89}" dt="2020-05-04T02:17:51.900" v="457" actId="47"/>
        <pc:sldMkLst>
          <pc:docMk/>
          <pc:sldMk cId="4249174227" sldId="325"/>
        </pc:sldMkLst>
        <pc:spChg chg="del">
          <ac:chgData name="gojhchoi99@gmail.com" userId="7c3550ba10e1e361" providerId="LiveId" clId="{495D67B1-B953-475B-A056-4AACAEBF5A89}" dt="2020-05-04T01:54:11.251" v="148"/>
          <ac:spMkLst>
            <pc:docMk/>
            <pc:sldMk cId="4249174227" sldId="325"/>
            <ac:spMk id="2" creationId="{979FC188-4732-4556-9AA6-E0E0A918E27B}"/>
          </ac:spMkLst>
        </pc:spChg>
        <pc:spChg chg="add mod">
          <ac:chgData name="gojhchoi99@gmail.com" userId="7c3550ba10e1e361" providerId="LiveId" clId="{495D67B1-B953-475B-A056-4AACAEBF5A89}" dt="2020-05-04T01:54:07.198" v="147"/>
          <ac:spMkLst>
            <pc:docMk/>
            <pc:sldMk cId="4249174227" sldId="325"/>
            <ac:spMk id="3" creationId="{F8983690-AA19-4D01-A15D-3FE973B23C0D}"/>
          </ac:spMkLst>
        </pc:spChg>
        <pc:spChg chg="add del mod">
          <ac:chgData name="gojhchoi99@gmail.com" userId="7c3550ba10e1e361" providerId="LiveId" clId="{495D67B1-B953-475B-A056-4AACAEBF5A89}" dt="2020-05-04T01:59:26.884" v="230"/>
          <ac:spMkLst>
            <pc:docMk/>
            <pc:sldMk cId="4249174227" sldId="325"/>
            <ac:spMk id="6" creationId="{0066E24B-00CD-4EED-B710-B4361467D57B}"/>
          </ac:spMkLst>
        </pc:spChg>
        <pc:spChg chg="add del mod">
          <ac:chgData name="gojhchoi99@gmail.com" userId="7c3550ba10e1e361" providerId="LiveId" clId="{495D67B1-B953-475B-A056-4AACAEBF5A89}" dt="2020-05-04T01:59:40.080" v="233"/>
          <ac:spMkLst>
            <pc:docMk/>
            <pc:sldMk cId="4249174227" sldId="325"/>
            <ac:spMk id="7" creationId="{DEA2B629-E907-4458-9FF0-20000128C1A5}"/>
          </ac:spMkLst>
        </pc:spChg>
        <pc:spChg chg="add del mod">
          <ac:chgData name="gojhchoi99@gmail.com" userId="7c3550ba10e1e361" providerId="LiveId" clId="{495D67B1-B953-475B-A056-4AACAEBF5A89}" dt="2020-05-04T01:59:57.226" v="238" actId="478"/>
          <ac:spMkLst>
            <pc:docMk/>
            <pc:sldMk cId="4249174227" sldId="325"/>
            <ac:spMk id="8" creationId="{EF44F17C-C5C7-41AC-9194-5332EF3F8361}"/>
          </ac:spMkLst>
        </pc:spChg>
        <pc:spChg chg="add del mod">
          <ac:chgData name="gojhchoi99@gmail.com" userId="7c3550ba10e1e361" providerId="LiveId" clId="{495D67B1-B953-475B-A056-4AACAEBF5A89}" dt="2020-05-04T02:00:05.836" v="240"/>
          <ac:spMkLst>
            <pc:docMk/>
            <pc:sldMk cId="4249174227" sldId="325"/>
            <ac:spMk id="10" creationId="{AC23ED90-33A4-47DD-8D98-59F95B724AFC}"/>
          </ac:spMkLst>
        </pc:spChg>
        <pc:spChg chg="add del mod">
          <ac:chgData name="gojhchoi99@gmail.com" userId="7c3550ba10e1e361" providerId="LiveId" clId="{495D67B1-B953-475B-A056-4AACAEBF5A89}" dt="2020-05-04T02:00:56.248" v="253" actId="478"/>
          <ac:spMkLst>
            <pc:docMk/>
            <pc:sldMk cId="4249174227" sldId="325"/>
            <ac:spMk id="11" creationId="{357982D1-041F-4A89-BA0D-5808EE8FC482}"/>
          </ac:spMkLst>
        </pc:spChg>
        <pc:spChg chg="add mod">
          <ac:chgData name="gojhchoi99@gmail.com" userId="7c3550ba10e1e361" providerId="LiveId" clId="{495D67B1-B953-475B-A056-4AACAEBF5A89}" dt="2020-05-04T02:01:05.898" v="254" actId="1076"/>
          <ac:spMkLst>
            <pc:docMk/>
            <pc:sldMk cId="4249174227" sldId="325"/>
            <ac:spMk id="12" creationId="{65A44FBA-FFCB-4103-9481-39DFDFE28BD4}"/>
          </ac:spMkLst>
        </pc:spChg>
        <pc:spChg chg="add mod">
          <ac:chgData name="gojhchoi99@gmail.com" userId="7c3550ba10e1e361" providerId="LiveId" clId="{495D67B1-B953-475B-A056-4AACAEBF5A89}" dt="2020-05-04T02:01:36.986" v="269" actId="1076"/>
          <ac:spMkLst>
            <pc:docMk/>
            <pc:sldMk cId="4249174227" sldId="325"/>
            <ac:spMk id="13" creationId="{C6EF5814-7E8A-43E6-8CFF-221D061874AA}"/>
          </ac:spMkLst>
        </pc:spChg>
        <pc:spChg chg="add del mod">
          <ac:chgData name="gojhchoi99@gmail.com" userId="7c3550ba10e1e361" providerId="LiveId" clId="{495D67B1-B953-475B-A056-4AACAEBF5A89}" dt="2020-05-04T02:01:44.889" v="271"/>
          <ac:spMkLst>
            <pc:docMk/>
            <pc:sldMk cId="4249174227" sldId="325"/>
            <ac:spMk id="14" creationId="{26974415-1262-4095-83E3-ED13EF04E6E6}"/>
          </ac:spMkLst>
        </pc:spChg>
        <pc:picChg chg="add del">
          <ac:chgData name="gojhchoi99@gmail.com" userId="7c3550ba10e1e361" providerId="LiveId" clId="{495D67B1-B953-475B-A056-4AACAEBF5A89}" dt="2020-05-04T01:59:49.930" v="236"/>
          <ac:picMkLst>
            <pc:docMk/>
            <pc:sldMk cId="4249174227" sldId="325"/>
            <ac:picMk id="9" creationId="{DE1C13DC-EB49-4FF6-B852-8637E5F46AE1}"/>
          </ac:picMkLst>
        </pc:picChg>
        <pc:picChg chg="add mod">
          <ac:chgData name="gojhchoi99@gmail.com" userId="7c3550ba10e1e361" providerId="LiveId" clId="{495D67B1-B953-475B-A056-4AACAEBF5A89}" dt="2020-05-04T02:01:59.911" v="276" actId="1076"/>
          <ac:picMkLst>
            <pc:docMk/>
            <pc:sldMk cId="4249174227" sldId="325"/>
            <ac:picMk id="15" creationId="{447E5F98-D3E6-4DCD-8D65-FFD35EF212D9}"/>
          </ac:picMkLst>
        </pc:picChg>
        <pc:picChg chg="add mod">
          <ac:chgData name="gojhchoi99@gmail.com" userId="7c3550ba10e1e361" providerId="LiveId" clId="{495D67B1-B953-475B-A056-4AACAEBF5A89}" dt="2020-05-04T02:02:02.617" v="277" actId="1076"/>
          <ac:picMkLst>
            <pc:docMk/>
            <pc:sldMk cId="4249174227" sldId="325"/>
            <ac:picMk id="16" creationId="{82428DE6-18F3-47E6-A356-A7D57FE66623}"/>
          </ac:picMkLst>
        </pc:picChg>
        <pc:cxnChg chg="add mod">
          <ac:chgData name="gojhchoi99@gmail.com" userId="7c3550ba10e1e361" providerId="LiveId" clId="{495D67B1-B953-475B-A056-4AACAEBF5A89}" dt="2020-05-04T01:54:07.198" v="147"/>
          <ac:cxnSpMkLst>
            <pc:docMk/>
            <pc:sldMk cId="4249174227" sldId="325"/>
            <ac:cxnSpMk id="4" creationId="{E137FBC6-86F9-4282-85CA-C477AF612563}"/>
          </ac:cxnSpMkLst>
        </pc:cxnChg>
        <pc:cxnChg chg="add mod">
          <ac:chgData name="gojhchoi99@gmail.com" userId="7c3550ba10e1e361" providerId="LiveId" clId="{495D67B1-B953-475B-A056-4AACAEBF5A89}" dt="2020-05-04T02:01:13.162" v="257" actId="1035"/>
          <ac:cxnSpMkLst>
            <pc:docMk/>
            <pc:sldMk cId="4249174227" sldId="325"/>
            <ac:cxnSpMk id="5" creationId="{EB55AD13-3435-40FE-8653-67ACD016D82F}"/>
          </ac:cxnSpMkLst>
        </pc:cxnChg>
      </pc:sldChg>
      <pc:sldChg chg="addSp modSp new del mod">
        <pc:chgData name="gojhchoi99@gmail.com" userId="7c3550ba10e1e361" providerId="LiveId" clId="{495D67B1-B953-475B-A056-4AACAEBF5A89}" dt="2020-05-04T02:18:33.826" v="484" actId="47"/>
        <pc:sldMkLst>
          <pc:docMk/>
          <pc:sldMk cId="2261875332" sldId="326"/>
        </pc:sldMkLst>
        <pc:spChg chg="add mod">
          <ac:chgData name="gojhchoi99@gmail.com" userId="7c3550ba10e1e361" providerId="LiveId" clId="{495D67B1-B953-475B-A056-4AACAEBF5A89}" dt="2020-05-04T01:54:20.148" v="150"/>
          <ac:spMkLst>
            <pc:docMk/>
            <pc:sldMk cId="2261875332" sldId="326"/>
            <ac:spMk id="2" creationId="{C1918457-476F-4659-A1FE-6B7756227A85}"/>
          </ac:spMkLst>
        </pc:spChg>
        <pc:spChg chg="add mod">
          <ac:chgData name="gojhchoi99@gmail.com" userId="7c3550ba10e1e361" providerId="LiveId" clId="{495D67B1-B953-475B-A056-4AACAEBF5A89}" dt="2020-05-04T02:03:05.427" v="318" actId="1076"/>
          <ac:spMkLst>
            <pc:docMk/>
            <pc:sldMk cId="2261875332" sldId="326"/>
            <ac:spMk id="6" creationId="{6C589D27-BF0C-40F5-8EEA-F259174097A4}"/>
          </ac:spMkLst>
        </pc:spChg>
        <pc:spChg chg="add mod">
          <ac:chgData name="gojhchoi99@gmail.com" userId="7c3550ba10e1e361" providerId="LiveId" clId="{495D67B1-B953-475B-A056-4AACAEBF5A89}" dt="2020-05-04T02:02:58.399" v="317" actId="1076"/>
          <ac:spMkLst>
            <pc:docMk/>
            <pc:sldMk cId="2261875332" sldId="326"/>
            <ac:spMk id="7" creationId="{685B8836-D301-44D1-AA2A-73E55E60359E}"/>
          </ac:spMkLst>
        </pc:spChg>
        <pc:picChg chg="add mod">
          <ac:chgData name="gojhchoi99@gmail.com" userId="7c3550ba10e1e361" providerId="LiveId" clId="{495D67B1-B953-475B-A056-4AACAEBF5A89}" dt="2020-05-04T02:03:16.008" v="319"/>
          <ac:picMkLst>
            <pc:docMk/>
            <pc:sldMk cId="2261875332" sldId="326"/>
            <ac:picMk id="8" creationId="{59272B4A-F54A-4638-A740-938B2AF07934}"/>
          </ac:picMkLst>
        </pc:picChg>
        <pc:picChg chg="add mod">
          <ac:chgData name="gojhchoi99@gmail.com" userId="7c3550ba10e1e361" providerId="LiveId" clId="{495D67B1-B953-475B-A056-4AACAEBF5A89}" dt="2020-05-04T02:03:16.008" v="319"/>
          <ac:picMkLst>
            <pc:docMk/>
            <pc:sldMk cId="2261875332" sldId="326"/>
            <ac:picMk id="9" creationId="{E09B5B54-6E30-4B26-B469-A093FD1C19FA}"/>
          </ac:picMkLst>
        </pc:picChg>
        <pc:cxnChg chg="add mod">
          <ac:chgData name="gojhchoi99@gmail.com" userId="7c3550ba10e1e361" providerId="LiveId" clId="{495D67B1-B953-475B-A056-4AACAEBF5A89}" dt="2020-05-04T01:54:20.148" v="150"/>
          <ac:cxnSpMkLst>
            <pc:docMk/>
            <pc:sldMk cId="2261875332" sldId="326"/>
            <ac:cxnSpMk id="3" creationId="{4F4A38BE-DBD3-4451-A6BA-B628A44D42A2}"/>
          </ac:cxnSpMkLst>
        </pc:cxnChg>
        <pc:cxnChg chg="add mod">
          <ac:chgData name="gojhchoi99@gmail.com" userId="7c3550ba10e1e361" providerId="LiveId" clId="{495D67B1-B953-475B-A056-4AACAEBF5A89}" dt="2020-05-04T02:02:42.585" v="287" actId="1035"/>
          <ac:cxnSpMkLst>
            <pc:docMk/>
            <pc:sldMk cId="2261875332" sldId="326"/>
            <ac:cxnSpMk id="4" creationId="{F8E820A1-4DA8-43B3-96CB-162B2CE8E455}"/>
          </ac:cxnSpMkLst>
        </pc:cxnChg>
        <pc:cxnChg chg="add mod">
          <ac:chgData name="gojhchoi99@gmail.com" userId="7c3550ba10e1e361" providerId="LiveId" clId="{495D67B1-B953-475B-A056-4AACAEBF5A89}" dt="2020-05-04T02:02:44.563" v="288"/>
          <ac:cxnSpMkLst>
            <pc:docMk/>
            <pc:sldMk cId="2261875332" sldId="326"/>
            <ac:cxnSpMk id="5" creationId="{D3870715-3336-4D7C-8727-1AF2717F19CC}"/>
          </ac:cxnSpMkLst>
        </pc:cxnChg>
      </pc:sldChg>
      <pc:sldChg chg="addSp delSp modSp new del mod">
        <pc:chgData name="gojhchoi99@gmail.com" userId="7c3550ba10e1e361" providerId="LiveId" clId="{495D67B1-B953-475B-A056-4AACAEBF5A89}" dt="2020-05-04T02:19:56.089" v="534" actId="47"/>
        <pc:sldMkLst>
          <pc:docMk/>
          <pc:sldMk cId="766834940" sldId="327"/>
        </pc:sldMkLst>
        <pc:spChg chg="del">
          <ac:chgData name="gojhchoi99@gmail.com" userId="7c3550ba10e1e361" providerId="LiveId" clId="{495D67B1-B953-475B-A056-4AACAEBF5A89}" dt="2020-05-04T01:54:34.715" v="153"/>
          <ac:spMkLst>
            <pc:docMk/>
            <pc:sldMk cId="766834940" sldId="327"/>
            <ac:spMk id="2" creationId="{030DFD82-6B00-46F5-9EE1-89F4781C1509}"/>
          </ac:spMkLst>
        </pc:spChg>
        <pc:spChg chg="add mod">
          <ac:chgData name="gojhchoi99@gmail.com" userId="7c3550ba10e1e361" providerId="LiveId" clId="{495D67B1-B953-475B-A056-4AACAEBF5A89}" dt="2020-05-04T01:54:31.799" v="152"/>
          <ac:spMkLst>
            <pc:docMk/>
            <pc:sldMk cId="766834940" sldId="327"/>
            <ac:spMk id="3" creationId="{A16AAD05-4C87-453A-9994-ED18C4EC2407}"/>
          </ac:spMkLst>
        </pc:spChg>
        <pc:picChg chg="add mod">
          <ac:chgData name="gojhchoi99@gmail.com" userId="7c3550ba10e1e361" providerId="LiveId" clId="{495D67B1-B953-475B-A056-4AACAEBF5A89}" dt="2020-05-04T02:03:37.592" v="325"/>
          <ac:picMkLst>
            <pc:docMk/>
            <pc:sldMk cId="766834940" sldId="327"/>
            <ac:picMk id="6" creationId="{FD6A73AB-20E8-46C3-BB99-2C691463475F}"/>
          </ac:picMkLst>
        </pc:picChg>
        <pc:picChg chg="add mod">
          <ac:chgData name="gojhchoi99@gmail.com" userId="7c3550ba10e1e361" providerId="LiveId" clId="{495D67B1-B953-475B-A056-4AACAEBF5A89}" dt="2020-05-04T02:03:37.592" v="325"/>
          <ac:picMkLst>
            <pc:docMk/>
            <pc:sldMk cId="766834940" sldId="327"/>
            <ac:picMk id="7" creationId="{EB11F6FB-6E59-4474-A187-022ADE6D26DD}"/>
          </ac:picMkLst>
        </pc:picChg>
        <pc:picChg chg="add mod">
          <ac:chgData name="gojhchoi99@gmail.com" userId="7c3550ba10e1e361" providerId="LiveId" clId="{495D67B1-B953-475B-A056-4AACAEBF5A89}" dt="2020-05-04T02:03:37.592" v="325"/>
          <ac:picMkLst>
            <pc:docMk/>
            <pc:sldMk cId="766834940" sldId="327"/>
            <ac:picMk id="8" creationId="{C84BE0AB-1534-40AA-AA1E-25E471E0AB4A}"/>
          </ac:picMkLst>
        </pc:picChg>
        <pc:cxnChg chg="add mod">
          <ac:chgData name="gojhchoi99@gmail.com" userId="7c3550ba10e1e361" providerId="LiveId" clId="{495D67B1-B953-475B-A056-4AACAEBF5A89}" dt="2020-05-04T01:54:31.799" v="152"/>
          <ac:cxnSpMkLst>
            <pc:docMk/>
            <pc:sldMk cId="766834940" sldId="327"/>
            <ac:cxnSpMk id="4" creationId="{D4F30632-FD5F-4D47-AB4B-7CA84F8512F6}"/>
          </ac:cxnSpMkLst>
        </pc:cxnChg>
        <pc:cxnChg chg="add mod">
          <ac:chgData name="gojhchoi99@gmail.com" userId="7c3550ba10e1e361" providerId="LiveId" clId="{495D67B1-B953-475B-A056-4AACAEBF5A89}" dt="2020-05-04T02:03:36.311" v="324" actId="1035"/>
          <ac:cxnSpMkLst>
            <pc:docMk/>
            <pc:sldMk cId="766834940" sldId="327"/>
            <ac:cxnSpMk id="5" creationId="{0223F0D8-E9D6-412E-A7E9-4812DB73BA48}"/>
          </ac:cxnSpMkLst>
        </pc:cxnChg>
      </pc:sldChg>
      <pc:sldChg chg="addSp delSp modSp new">
        <pc:chgData name="gojhchoi99@gmail.com" userId="7c3550ba10e1e361" providerId="LiveId" clId="{495D67B1-B953-475B-A056-4AACAEBF5A89}" dt="2020-05-04T02:20:31.056" v="536"/>
        <pc:sldMkLst>
          <pc:docMk/>
          <pc:sldMk cId="3030673381" sldId="328"/>
        </pc:sldMkLst>
        <pc:spChg chg="del">
          <ac:chgData name="gojhchoi99@gmail.com" userId="7c3550ba10e1e361" providerId="LiveId" clId="{495D67B1-B953-475B-A056-4AACAEBF5A89}" dt="2020-05-04T01:54:43.768" v="156"/>
          <ac:spMkLst>
            <pc:docMk/>
            <pc:sldMk cId="3030673381" sldId="328"/>
            <ac:spMk id="2" creationId="{143035D8-618D-46EF-8979-C326B1054A93}"/>
          </ac:spMkLst>
        </pc:spChg>
        <pc:spChg chg="add mod">
          <ac:chgData name="gojhchoi99@gmail.com" userId="7c3550ba10e1e361" providerId="LiveId" clId="{495D67B1-B953-475B-A056-4AACAEBF5A89}" dt="2020-05-04T01:54:41.527" v="155"/>
          <ac:spMkLst>
            <pc:docMk/>
            <pc:sldMk cId="3030673381" sldId="328"/>
            <ac:spMk id="3" creationId="{EDCA2FD7-8012-4D89-8231-45B073159C9F}"/>
          </ac:spMkLst>
        </pc:spChg>
        <pc:picChg chg="add mod">
          <ac:chgData name="gojhchoi99@gmail.com" userId="7c3550ba10e1e361" providerId="LiveId" clId="{495D67B1-B953-475B-A056-4AACAEBF5A89}" dt="2020-05-04T02:20:31.056" v="536"/>
          <ac:picMkLst>
            <pc:docMk/>
            <pc:sldMk cId="3030673381" sldId="328"/>
            <ac:picMk id="6" creationId="{F294E7C2-3402-4BC9-92D2-DBB44485CAB6}"/>
          </ac:picMkLst>
        </pc:picChg>
        <pc:picChg chg="add mod">
          <ac:chgData name="gojhchoi99@gmail.com" userId="7c3550ba10e1e361" providerId="LiveId" clId="{495D67B1-B953-475B-A056-4AACAEBF5A89}" dt="2020-05-04T02:20:31.056" v="536"/>
          <ac:picMkLst>
            <pc:docMk/>
            <pc:sldMk cId="3030673381" sldId="328"/>
            <ac:picMk id="7" creationId="{57AE13C1-321E-490A-B38B-D4930FA9AB9D}"/>
          </ac:picMkLst>
        </pc:picChg>
        <pc:picChg chg="add mod">
          <ac:chgData name="gojhchoi99@gmail.com" userId="7c3550ba10e1e361" providerId="LiveId" clId="{495D67B1-B953-475B-A056-4AACAEBF5A89}" dt="2020-05-04T02:20:31.056" v="536"/>
          <ac:picMkLst>
            <pc:docMk/>
            <pc:sldMk cId="3030673381" sldId="328"/>
            <ac:picMk id="8" creationId="{1E6CFB41-52A6-4563-8D56-E5B66BC911F9}"/>
          </ac:picMkLst>
        </pc:picChg>
        <pc:picChg chg="add mod">
          <ac:chgData name="gojhchoi99@gmail.com" userId="7c3550ba10e1e361" providerId="LiveId" clId="{495D67B1-B953-475B-A056-4AACAEBF5A89}" dt="2020-05-04T02:20:31.056" v="536"/>
          <ac:picMkLst>
            <pc:docMk/>
            <pc:sldMk cId="3030673381" sldId="328"/>
            <ac:picMk id="9" creationId="{4C6A9298-89E5-4E27-BBA1-E4BA6F791DCB}"/>
          </ac:picMkLst>
        </pc:picChg>
        <pc:cxnChg chg="add mod">
          <ac:chgData name="gojhchoi99@gmail.com" userId="7c3550ba10e1e361" providerId="LiveId" clId="{495D67B1-B953-475B-A056-4AACAEBF5A89}" dt="2020-05-04T01:54:41.527" v="155"/>
          <ac:cxnSpMkLst>
            <pc:docMk/>
            <pc:sldMk cId="3030673381" sldId="328"/>
            <ac:cxnSpMk id="4" creationId="{2350CCB7-1444-4C9E-95BD-D27E31C4952B}"/>
          </ac:cxnSpMkLst>
        </pc:cxnChg>
        <pc:cxnChg chg="add mod">
          <ac:chgData name="gojhchoi99@gmail.com" userId="7c3550ba10e1e361" providerId="LiveId" clId="{495D67B1-B953-475B-A056-4AACAEBF5A89}" dt="2020-05-04T01:54:41.527" v="155"/>
          <ac:cxnSpMkLst>
            <pc:docMk/>
            <pc:sldMk cId="3030673381" sldId="328"/>
            <ac:cxnSpMk id="5" creationId="{D67C794C-F2BF-4E2E-8169-881331E3C1DB}"/>
          </ac:cxnSpMkLst>
        </pc:cxnChg>
      </pc:sldChg>
      <pc:sldChg chg="addSp delSp modSp new">
        <pc:chgData name="gojhchoi99@gmail.com" userId="7c3550ba10e1e361" providerId="LiveId" clId="{495D67B1-B953-475B-A056-4AACAEBF5A89}" dt="2020-05-04T02:21:09.244" v="538"/>
        <pc:sldMkLst>
          <pc:docMk/>
          <pc:sldMk cId="707965880" sldId="329"/>
        </pc:sldMkLst>
        <pc:spChg chg="del">
          <ac:chgData name="gojhchoi99@gmail.com" userId="7c3550ba10e1e361" providerId="LiveId" clId="{495D67B1-B953-475B-A056-4AACAEBF5A89}" dt="2020-05-04T01:54:52.408" v="159"/>
          <ac:spMkLst>
            <pc:docMk/>
            <pc:sldMk cId="707965880" sldId="329"/>
            <ac:spMk id="2" creationId="{149D6ADA-AA72-4F12-BAF6-35B586A57518}"/>
          </ac:spMkLst>
        </pc:spChg>
        <pc:spChg chg="add mod">
          <ac:chgData name="gojhchoi99@gmail.com" userId="7c3550ba10e1e361" providerId="LiveId" clId="{495D67B1-B953-475B-A056-4AACAEBF5A89}" dt="2020-05-04T01:54:50.121" v="158"/>
          <ac:spMkLst>
            <pc:docMk/>
            <pc:sldMk cId="707965880" sldId="329"/>
            <ac:spMk id="3" creationId="{D61C3A78-075A-48B6-847A-7905877ACFB5}"/>
          </ac:spMkLst>
        </pc:spChg>
        <pc:picChg chg="add mod">
          <ac:chgData name="gojhchoi99@gmail.com" userId="7c3550ba10e1e361" providerId="LiveId" clId="{495D67B1-B953-475B-A056-4AACAEBF5A89}" dt="2020-05-04T02:21:09.244" v="538"/>
          <ac:picMkLst>
            <pc:docMk/>
            <pc:sldMk cId="707965880" sldId="329"/>
            <ac:picMk id="6" creationId="{6445B643-E7F5-4D98-B07A-1F9B5116D83A}"/>
          </ac:picMkLst>
        </pc:picChg>
        <pc:picChg chg="add mod">
          <ac:chgData name="gojhchoi99@gmail.com" userId="7c3550ba10e1e361" providerId="LiveId" clId="{495D67B1-B953-475B-A056-4AACAEBF5A89}" dt="2020-05-04T02:21:09.244" v="538"/>
          <ac:picMkLst>
            <pc:docMk/>
            <pc:sldMk cId="707965880" sldId="329"/>
            <ac:picMk id="7" creationId="{F556A5B1-66B9-42B5-9767-882198462042}"/>
          </ac:picMkLst>
        </pc:picChg>
        <pc:picChg chg="add mod">
          <ac:chgData name="gojhchoi99@gmail.com" userId="7c3550ba10e1e361" providerId="LiveId" clId="{495D67B1-B953-475B-A056-4AACAEBF5A89}" dt="2020-05-04T02:21:09.244" v="538"/>
          <ac:picMkLst>
            <pc:docMk/>
            <pc:sldMk cId="707965880" sldId="329"/>
            <ac:picMk id="8" creationId="{D088C13A-7F15-4446-8499-22AE8E155980}"/>
          </ac:picMkLst>
        </pc:picChg>
        <pc:picChg chg="add mod">
          <ac:chgData name="gojhchoi99@gmail.com" userId="7c3550ba10e1e361" providerId="LiveId" clId="{495D67B1-B953-475B-A056-4AACAEBF5A89}" dt="2020-05-04T02:21:09.244" v="538"/>
          <ac:picMkLst>
            <pc:docMk/>
            <pc:sldMk cId="707965880" sldId="329"/>
            <ac:picMk id="9" creationId="{7A263BDA-A749-4E03-A081-22208CDC8CAC}"/>
          </ac:picMkLst>
        </pc:picChg>
        <pc:cxnChg chg="add mod">
          <ac:chgData name="gojhchoi99@gmail.com" userId="7c3550ba10e1e361" providerId="LiveId" clId="{495D67B1-B953-475B-A056-4AACAEBF5A89}" dt="2020-05-04T01:54:50.121" v="158"/>
          <ac:cxnSpMkLst>
            <pc:docMk/>
            <pc:sldMk cId="707965880" sldId="329"/>
            <ac:cxnSpMk id="4" creationId="{DBD5031A-E6F0-47CB-AB96-F01F59BFDBE9}"/>
          </ac:cxnSpMkLst>
        </pc:cxnChg>
        <pc:cxnChg chg="add mod">
          <ac:chgData name="gojhchoi99@gmail.com" userId="7c3550ba10e1e361" providerId="LiveId" clId="{495D67B1-B953-475B-A056-4AACAEBF5A89}" dt="2020-05-04T01:54:50.121" v="158"/>
          <ac:cxnSpMkLst>
            <pc:docMk/>
            <pc:sldMk cId="707965880" sldId="329"/>
            <ac:cxnSpMk id="5" creationId="{E4174066-F3E4-451A-98C4-3F9B48489480}"/>
          </ac:cxnSpMkLst>
        </pc:cxnChg>
      </pc:sldChg>
      <pc:sldChg chg="addSp delSp modSp new">
        <pc:chgData name="gojhchoi99@gmail.com" userId="7c3550ba10e1e361" providerId="LiveId" clId="{495D67B1-B953-475B-A056-4AACAEBF5A89}" dt="2020-05-04T02:21:41.099" v="540"/>
        <pc:sldMkLst>
          <pc:docMk/>
          <pc:sldMk cId="2490608671" sldId="330"/>
        </pc:sldMkLst>
        <pc:spChg chg="del">
          <ac:chgData name="gojhchoi99@gmail.com" userId="7c3550ba10e1e361" providerId="LiveId" clId="{495D67B1-B953-475B-A056-4AACAEBF5A89}" dt="2020-05-04T01:54:56.967" v="161"/>
          <ac:spMkLst>
            <pc:docMk/>
            <pc:sldMk cId="2490608671" sldId="330"/>
            <ac:spMk id="2" creationId="{AF2028D6-03BB-4B44-BE57-249568B9ED55}"/>
          </ac:spMkLst>
        </pc:spChg>
        <pc:spChg chg="add mod">
          <ac:chgData name="gojhchoi99@gmail.com" userId="7c3550ba10e1e361" providerId="LiveId" clId="{495D67B1-B953-475B-A056-4AACAEBF5A89}" dt="2020-05-04T01:54:57.977" v="162"/>
          <ac:spMkLst>
            <pc:docMk/>
            <pc:sldMk cId="2490608671" sldId="330"/>
            <ac:spMk id="3" creationId="{419F2EB5-0185-4504-BAAD-CDD87157B17B}"/>
          </ac:spMkLst>
        </pc:spChg>
        <pc:picChg chg="add mod">
          <ac:chgData name="gojhchoi99@gmail.com" userId="7c3550ba10e1e361" providerId="LiveId" clId="{495D67B1-B953-475B-A056-4AACAEBF5A89}" dt="2020-05-04T02:21:41.099" v="540"/>
          <ac:picMkLst>
            <pc:docMk/>
            <pc:sldMk cId="2490608671" sldId="330"/>
            <ac:picMk id="6" creationId="{86CE58F1-F734-4B9F-8FBA-535349019361}"/>
          </ac:picMkLst>
        </pc:picChg>
        <pc:picChg chg="add mod">
          <ac:chgData name="gojhchoi99@gmail.com" userId="7c3550ba10e1e361" providerId="LiveId" clId="{495D67B1-B953-475B-A056-4AACAEBF5A89}" dt="2020-05-04T02:21:41.099" v="540"/>
          <ac:picMkLst>
            <pc:docMk/>
            <pc:sldMk cId="2490608671" sldId="330"/>
            <ac:picMk id="7" creationId="{7495B398-EADB-43DC-9F3C-33AE7B13D080}"/>
          </ac:picMkLst>
        </pc:picChg>
        <pc:picChg chg="add mod">
          <ac:chgData name="gojhchoi99@gmail.com" userId="7c3550ba10e1e361" providerId="LiveId" clId="{495D67B1-B953-475B-A056-4AACAEBF5A89}" dt="2020-05-04T02:21:41.099" v="540"/>
          <ac:picMkLst>
            <pc:docMk/>
            <pc:sldMk cId="2490608671" sldId="330"/>
            <ac:picMk id="8" creationId="{3D993333-ECF9-4850-9CA2-35281FBB77D8}"/>
          </ac:picMkLst>
        </pc:picChg>
        <pc:picChg chg="add mod">
          <ac:chgData name="gojhchoi99@gmail.com" userId="7c3550ba10e1e361" providerId="LiveId" clId="{495D67B1-B953-475B-A056-4AACAEBF5A89}" dt="2020-05-04T02:21:41.099" v="540"/>
          <ac:picMkLst>
            <pc:docMk/>
            <pc:sldMk cId="2490608671" sldId="330"/>
            <ac:picMk id="9" creationId="{84AB99C4-D3F3-489D-B185-BCFBD311EEC7}"/>
          </ac:picMkLst>
        </pc:picChg>
        <pc:cxnChg chg="add mod">
          <ac:chgData name="gojhchoi99@gmail.com" userId="7c3550ba10e1e361" providerId="LiveId" clId="{495D67B1-B953-475B-A056-4AACAEBF5A89}" dt="2020-05-04T01:54:57.977" v="162"/>
          <ac:cxnSpMkLst>
            <pc:docMk/>
            <pc:sldMk cId="2490608671" sldId="330"/>
            <ac:cxnSpMk id="4" creationId="{1754D25D-8788-4325-BAA6-26273EF56B08}"/>
          </ac:cxnSpMkLst>
        </pc:cxnChg>
        <pc:cxnChg chg="add mod">
          <ac:chgData name="gojhchoi99@gmail.com" userId="7c3550ba10e1e361" providerId="LiveId" clId="{495D67B1-B953-475B-A056-4AACAEBF5A89}" dt="2020-05-04T01:54:57.977" v="162"/>
          <ac:cxnSpMkLst>
            <pc:docMk/>
            <pc:sldMk cId="2490608671" sldId="330"/>
            <ac:cxnSpMk id="5" creationId="{EB7A159D-5290-4DA2-891D-6CF2A00DF75A}"/>
          </ac:cxnSpMkLst>
        </pc:cxnChg>
      </pc:sldChg>
      <pc:sldChg chg="addSp delSp modSp new">
        <pc:chgData name="gojhchoi99@gmail.com" userId="7c3550ba10e1e361" providerId="LiveId" clId="{495D67B1-B953-475B-A056-4AACAEBF5A89}" dt="2020-05-04T02:23:32.124" v="598"/>
        <pc:sldMkLst>
          <pc:docMk/>
          <pc:sldMk cId="244707612" sldId="331"/>
        </pc:sldMkLst>
        <pc:spChg chg="del">
          <ac:chgData name="gojhchoi99@gmail.com" userId="7c3550ba10e1e361" providerId="LiveId" clId="{495D67B1-B953-475B-A056-4AACAEBF5A89}" dt="2020-05-04T01:55:11.548" v="164"/>
          <ac:spMkLst>
            <pc:docMk/>
            <pc:sldMk cId="244707612" sldId="331"/>
            <ac:spMk id="2" creationId="{B3620394-B0B9-47D1-A22E-2C13BE4A9718}"/>
          </ac:spMkLst>
        </pc:spChg>
        <pc:spChg chg="add mod">
          <ac:chgData name="gojhchoi99@gmail.com" userId="7c3550ba10e1e361" providerId="LiveId" clId="{495D67B1-B953-475B-A056-4AACAEBF5A89}" dt="2020-05-04T01:55:12.597" v="165"/>
          <ac:spMkLst>
            <pc:docMk/>
            <pc:sldMk cId="244707612" sldId="331"/>
            <ac:spMk id="3" creationId="{45BDFB77-C6B2-4717-A6EE-9146C9E64D39}"/>
          </ac:spMkLst>
        </pc:spChg>
        <pc:picChg chg="add mod">
          <ac:chgData name="gojhchoi99@gmail.com" userId="7c3550ba10e1e361" providerId="LiveId" clId="{495D67B1-B953-475B-A056-4AACAEBF5A89}" dt="2020-05-04T02:23:32.124" v="598"/>
          <ac:picMkLst>
            <pc:docMk/>
            <pc:sldMk cId="244707612" sldId="331"/>
            <ac:picMk id="6" creationId="{DF06CEC5-2A1B-46C6-8E23-0B499C380C9F}"/>
          </ac:picMkLst>
        </pc:picChg>
        <pc:picChg chg="add mod">
          <ac:chgData name="gojhchoi99@gmail.com" userId="7c3550ba10e1e361" providerId="LiveId" clId="{495D67B1-B953-475B-A056-4AACAEBF5A89}" dt="2020-05-04T02:23:32.124" v="598"/>
          <ac:picMkLst>
            <pc:docMk/>
            <pc:sldMk cId="244707612" sldId="331"/>
            <ac:picMk id="7" creationId="{C16C6411-4507-444E-ABB6-E1F49742F7BE}"/>
          </ac:picMkLst>
        </pc:picChg>
        <pc:picChg chg="add mod">
          <ac:chgData name="gojhchoi99@gmail.com" userId="7c3550ba10e1e361" providerId="LiveId" clId="{495D67B1-B953-475B-A056-4AACAEBF5A89}" dt="2020-05-04T02:23:32.124" v="598"/>
          <ac:picMkLst>
            <pc:docMk/>
            <pc:sldMk cId="244707612" sldId="331"/>
            <ac:picMk id="8" creationId="{D97A2342-CA3C-4E20-8BA0-3E511788F765}"/>
          </ac:picMkLst>
        </pc:picChg>
        <pc:cxnChg chg="add mod">
          <ac:chgData name="gojhchoi99@gmail.com" userId="7c3550ba10e1e361" providerId="LiveId" clId="{495D67B1-B953-475B-A056-4AACAEBF5A89}" dt="2020-05-04T01:55:12.597" v="165"/>
          <ac:cxnSpMkLst>
            <pc:docMk/>
            <pc:sldMk cId="244707612" sldId="331"/>
            <ac:cxnSpMk id="4" creationId="{7C4904D8-6873-4AC3-86EB-25049C6EA7CC}"/>
          </ac:cxnSpMkLst>
        </pc:cxnChg>
        <pc:cxnChg chg="add mod">
          <ac:chgData name="gojhchoi99@gmail.com" userId="7c3550ba10e1e361" providerId="LiveId" clId="{495D67B1-B953-475B-A056-4AACAEBF5A89}" dt="2020-05-04T01:55:12.597" v="165"/>
          <ac:cxnSpMkLst>
            <pc:docMk/>
            <pc:sldMk cId="244707612" sldId="331"/>
            <ac:cxnSpMk id="5" creationId="{0D18B876-149D-4AC9-8E45-D5C0B5B20972}"/>
          </ac:cxnSpMkLst>
        </pc:cxnChg>
      </pc:sldChg>
      <pc:sldChg chg="addSp delSp modSp new">
        <pc:chgData name="gojhchoi99@gmail.com" userId="7c3550ba10e1e361" providerId="LiveId" clId="{495D67B1-B953-475B-A056-4AACAEBF5A89}" dt="2020-05-04T02:23:48.644" v="600"/>
        <pc:sldMkLst>
          <pc:docMk/>
          <pc:sldMk cId="1099676619" sldId="332"/>
        </pc:sldMkLst>
        <pc:spChg chg="del">
          <ac:chgData name="gojhchoi99@gmail.com" userId="7c3550ba10e1e361" providerId="LiveId" clId="{495D67B1-B953-475B-A056-4AACAEBF5A89}" dt="2020-05-04T01:55:22.551" v="167"/>
          <ac:spMkLst>
            <pc:docMk/>
            <pc:sldMk cId="1099676619" sldId="332"/>
            <ac:spMk id="2" creationId="{EA97A22C-45AB-44EA-A1FD-B6C61563C1F6}"/>
          </ac:spMkLst>
        </pc:spChg>
        <pc:spChg chg="add mod">
          <ac:chgData name="gojhchoi99@gmail.com" userId="7c3550ba10e1e361" providerId="LiveId" clId="{495D67B1-B953-475B-A056-4AACAEBF5A89}" dt="2020-05-04T01:55:23.558" v="168"/>
          <ac:spMkLst>
            <pc:docMk/>
            <pc:sldMk cId="1099676619" sldId="332"/>
            <ac:spMk id="3" creationId="{470E9BED-D9A3-4F8D-A08B-5129C2FCE655}"/>
          </ac:spMkLst>
        </pc:spChg>
        <pc:picChg chg="add mod">
          <ac:chgData name="gojhchoi99@gmail.com" userId="7c3550ba10e1e361" providerId="LiveId" clId="{495D67B1-B953-475B-A056-4AACAEBF5A89}" dt="2020-05-04T02:23:48.644" v="600"/>
          <ac:picMkLst>
            <pc:docMk/>
            <pc:sldMk cId="1099676619" sldId="332"/>
            <ac:picMk id="6" creationId="{7ACE35C2-860C-41E6-BEA1-A4242970AFB5}"/>
          </ac:picMkLst>
        </pc:picChg>
        <pc:picChg chg="add mod">
          <ac:chgData name="gojhchoi99@gmail.com" userId="7c3550ba10e1e361" providerId="LiveId" clId="{495D67B1-B953-475B-A056-4AACAEBF5A89}" dt="2020-05-04T02:23:48.644" v="600"/>
          <ac:picMkLst>
            <pc:docMk/>
            <pc:sldMk cId="1099676619" sldId="332"/>
            <ac:picMk id="7" creationId="{B626C53C-FE09-4B86-91F2-D5D922F8D6C3}"/>
          </ac:picMkLst>
        </pc:picChg>
        <pc:picChg chg="add mod">
          <ac:chgData name="gojhchoi99@gmail.com" userId="7c3550ba10e1e361" providerId="LiveId" clId="{495D67B1-B953-475B-A056-4AACAEBF5A89}" dt="2020-05-04T02:23:48.644" v="600"/>
          <ac:picMkLst>
            <pc:docMk/>
            <pc:sldMk cId="1099676619" sldId="332"/>
            <ac:picMk id="8" creationId="{71A74AB4-28A7-4388-A611-EDAF816BC151}"/>
          </ac:picMkLst>
        </pc:picChg>
        <pc:picChg chg="add mod">
          <ac:chgData name="gojhchoi99@gmail.com" userId="7c3550ba10e1e361" providerId="LiveId" clId="{495D67B1-B953-475B-A056-4AACAEBF5A89}" dt="2020-05-04T02:23:48.644" v="600"/>
          <ac:picMkLst>
            <pc:docMk/>
            <pc:sldMk cId="1099676619" sldId="332"/>
            <ac:picMk id="9" creationId="{52DC4E77-8373-4ADF-AEEB-DD96CCA212BF}"/>
          </ac:picMkLst>
        </pc:picChg>
        <pc:cxnChg chg="add mod">
          <ac:chgData name="gojhchoi99@gmail.com" userId="7c3550ba10e1e361" providerId="LiveId" clId="{495D67B1-B953-475B-A056-4AACAEBF5A89}" dt="2020-05-04T01:55:23.558" v="168"/>
          <ac:cxnSpMkLst>
            <pc:docMk/>
            <pc:sldMk cId="1099676619" sldId="332"/>
            <ac:cxnSpMk id="4" creationId="{859FEB5D-2980-4D35-A738-14706B3660B0}"/>
          </ac:cxnSpMkLst>
        </pc:cxnChg>
        <pc:cxnChg chg="add mod">
          <ac:chgData name="gojhchoi99@gmail.com" userId="7c3550ba10e1e361" providerId="LiveId" clId="{495D67B1-B953-475B-A056-4AACAEBF5A89}" dt="2020-05-04T01:55:23.558" v="168"/>
          <ac:cxnSpMkLst>
            <pc:docMk/>
            <pc:sldMk cId="1099676619" sldId="332"/>
            <ac:cxnSpMk id="5" creationId="{3351C43D-77CB-4C70-96CB-ACD1922CD329}"/>
          </ac:cxnSpMkLst>
        </pc:cxnChg>
      </pc:sldChg>
      <pc:sldChg chg="addSp delSp modSp new">
        <pc:chgData name="gojhchoi99@gmail.com" userId="7c3550ba10e1e361" providerId="LiveId" clId="{495D67B1-B953-475B-A056-4AACAEBF5A89}" dt="2020-05-04T02:24:07.726" v="602"/>
        <pc:sldMkLst>
          <pc:docMk/>
          <pc:sldMk cId="1804508883" sldId="333"/>
        </pc:sldMkLst>
        <pc:spChg chg="del">
          <ac:chgData name="gojhchoi99@gmail.com" userId="7c3550ba10e1e361" providerId="LiveId" clId="{495D67B1-B953-475B-A056-4AACAEBF5A89}" dt="2020-05-04T01:55:32.611" v="170"/>
          <ac:spMkLst>
            <pc:docMk/>
            <pc:sldMk cId="1804508883" sldId="333"/>
            <ac:spMk id="2" creationId="{CD889140-69DB-434A-B3F4-1F99638B942F}"/>
          </ac:spMkLst>
        </pc:spChg>
        <pc:spChg chg="add mod">
          <ac:chgData name="gojhchoi99@gmail.com" userId="7c3550ba10e1e361" providerId="LiveId" clId="{495D67B1-B953-475B-A056-4AACAEBF5A89}" dt="2020-05-04T01:55:33.127" v="171"/>
          <ac:spMkLst>
            <pc:docMk/>
            <pc:sldMk cId="1804508883" sldId="333"/>
            <ac:spMk id="3" creationId="{67A7F77C-0D0E-46AC-9F00-1924E3C2871F}"/>
          </ac:spMkLst>
        </pc:spChg>
        <pc:picChg chg="add mod">
          <ac:chgData name="gojhchoi99@gmail.com" userId="7c3550ba10e1e361" providerId="LiveId" clId="{495D67B1-B953-475B-A056-4AACAEBF5A89}" dt="2020-05-04T02:24:07.726" v="602"/>
          <ac:picMkLst>
            <pc:docMk/>
            <pc:sldMk cId="1804508883" sldId="333"/>
            <ac:picMk id="6" creationId="{C108E53A-A31E-4FAD-81D5-2A285A93B5C1}"/>
          </ac:picMkLst>
        </pc:picChg>
        <pc:picChg chg="add mod">
          <ac:chgData name="gojhchoi99@gmail.com" userId="7c3550ba10e1e361" providerId="LiveId" clId="{495D67B1-B953-475B-A056-4AACAEBF5A89}" dt="2020-05-04T02:24:07.726" v="602"/>
          <ac:picMkLst>
            <pc:docMk/>
            <pc:sldMk cId="1804508883" sldId="333"/>
            <ac:picMk id="7" creationId="{6D0ACE97-FEA4-4AAF-BDA9-901D40C67A98}"/>
          </ac:picMkLst>
        </pc:picChg>
        <pc:picChg chg="add mod">
          <ac:chgData name="gojhchoi99@gmail.com" userId="7c3550ba10e1e361" providerId="LiveId" clId="{495D67B1-B953-475B-A056-4AACAEBF5A89}" dt="2020-05-04T02:24:07.726" v="602"/>
          <ac:picMkLst>
            <pc:docMk/>
            <pc:sldMk cId="1804508883" sldId="333"/>
            <ac:picMk id="8" creationId="{F05B2A31-A1D0-47C6-AD05-6C76C34DADAE}"/>
          </ac:picMkLst>
        </pc:picChg>
        <pc:picChg chg="add mod">
          <ac:chgData name="gojhchoi99@gmail.com" userId="7c3550ba10e1e361" providerId="LiveId" clId="{495D67B1-B953-475B-A056-4AACAEBF5A89}" dt="2020-05-04T02:24:07.726" v="602"/>
          <ac:picMkLst>
            <pc:docMk/>
            <pc:sldMk cId="1804508883" sldId="333"/>
            <ac:picMk id="9" creationId="{537D7BEC-AC60-43D6-97A9-6896C15CBC29}"/>
          </ac:picMkLst>
        </pc:picChg>
        <pc:cxnChg chg="add mod">
          <ac:chgData name="gojhchoi99@gmail.com" userId="7c3550ba10e1e361" providerId="LiveId" clId="{495D67B1-B953-475B-A056-4AACAEBF5A89}" dt="2020-05-04T01:55:33.127" v="171"/>
          <ac:cxnSpMkLst>
            <pc:docMk/>
            <pc:sldMk cId="1804508883" sldId="333"/>
            <ac:cxnSpMk id="4" creationId="{B212CBEF-E163-4A1E-8577-0845AE682CB6}"/>
          </ac:cxnSpMkLst>
        </pc:cxnChg>
        <pc:cxnChg chg="add mod">
          <ac:chgData name="gojhchoi99@gmail.com" userId="7c3550ba10e1e361" providerId="LiveId" clId="{495D67B1-B953-475B-A056-4AACAEBF5A89}" dt="2020-05-04T01:55:33.127" v="171"/>
          <ac:cxnSpMkLst>
            <pc:docMk/>
            <pc:sldMk cId="1804508883" sldId="333"/>
            <ac:cxnSpMk id="5" creationId="{11E8968D-FD8E-4B5F-BB8B-623EA9A45F0B}"/>
          </ac:cxnSpMkLst>
        </pc:cxnChg>
      </pc:sldChg>
      <pc:sldChg chg="addSp delSp modSp new">
        <pc:chgData name="gojhchoi99@gmail.com" userId="7c3550ba10e1e361" providerId="LiveId" clId="{495D67B1-B953-475B-A056-4AACAEBF5A89}" dt="2020-05-04T02:24:22.936" v="604"/>
        <pc:sldMkLst>
          <pc:docMk/>
          <pc:sldMk cId="780804491" sldId="334"/>
        </pc:sldMkLst>
        <pc:spChg chg="del">
          <ac:chgData name="gojhchoi99@gmail.com" userId="7c3550ba10e1e361" providerId="LiveId" clId="{495D67B1-B953-475B-A056-4AACAEBF5A89}" dt="2020-05-04T01:55:43.365" v="173"/>
          <ac:spMkLst>
            <pc:docMk/>
            <pc:sldMk cId="780804491" sldId="334"/>
            <ac:spMk id="2" creationId="{F3551F3F-5971-4555-B8D5-E95447EFC329}"/>
          </ac:spMkLst>
        </pc:spChg>
        <pc:spChg chg="add mod">
          <ac:chgData name="gojhchoi99@gmail.com" userId="7c3550ba10e1e361" providerId="LiveId" clId="{495D67B1-B953-475B-A056-4AACAEBF5A89}" dt="2020-05-04T01:55:43.920" v="174"/>
          <ac:spMkLst>
            <pc:docMk/>
            <pc:sldMk cId="780804491" sldId="334"/>
            <ac:spMk id="3" creationId="{05866B14-FAEF-45E7-BFB1-EFD73F50E2EA}"/>
          </ac:spMkLst>
        </pc:spChg>
        <pc:picChg chg="add mod">
          <ac:chgData name="gojhchoi99@gmail.com" userId="7c3550ba10e1e361" providerId="LiveId" clId="{495D67B1-B953-475B-A056-4AACAEBF5A89}" dt="2020-05-04T02:24:22.936" v="604"/>
          <ac:picMkLst>
            <pc:docMk/>
            <pc:sldMk cId="780804491" sldId="334"/>
            <ac:picMk id="6" creationId="{3E348556-10E1-4A7E-ABA6-F86447BD37CC}"/>
          </ac:picMkLst>
        </pc:picChg>
        <pc:picChg chg="add mod">
          <ac:chgData name="gojhchoi99@gmail.com" userId="7c3550ba10e1e361" providerId="LiveId" clId="{495D67B1-B953-475B-A056-4AACAEBF5A89}" dt="2020-05-04T02:24:22.936" v="604"/>
          <ac:picMkLst>
            <pc:docMk/>
            <pc:sldMk cId="780804491" sldId="334"/>
            <ac:picMk id="7" creationId="{2C74F929-6882-45BA-8EFF-71BEAF53F55A}"/>
          </ac:picMkLst>
        </pc:picChg>
        <pc:picChg chg="add mod">
          <ac:chgData name="gojhchoi99@gmail.com" userId="7c3550ba10e1e361" providerId="LiveId" clId="{495D67B1-B953-475B-A056-4AACAEBF5A89}" dt="2020-05-04T02:24:22.936" v="604"/>
          <ac:picMkLst>
            <pc:docMk/>
            <pc:sldMk cId="780804491" sldId="334"/>
            <ac:picMk id="8" creationId="{27908F8D-EB1C-4423-875A-F3A3F67D5DD1}"/>
          </ac:picMkLst>
        </pc:picChg>
        <pc:picChg chg="add mod">
          <ac:chgData name="gojhchoi99@gmail.com" userId="7c3550ba10e1e361" providerId="LiveId" clId="{495D67B1-B953-475B-A056-4AACAEBF5A89}" dt="2020-05-04T02:24:22.936" v="604"/>
          <ac:picMkLst>
            <pc:docMk/>
            <pc:sldMk cId="780804491" sldId="334"/>
            <ac:picMk id="9" creationId="{F4FB04C7-8F63-4472-B44F-CF995AB097CB}"/>
          </ac:picMkLst>
        </pc:picChg>
        <pc:cxnChg chg="add mod">
          <ac:chgData name="gojhchoi99@gmail.com" userId="7c3550ba10e1e361" providerId="LiveId" clId="{495D67B1-B953-475B-A056-4AACAEBF5A89}" dt="2020-05-04T01:55:43.920" v="174"/>
          <ac:cxnSpMkLst>
            <pc:docMk/>
            <pc:sldMk cId="780804491" sldId="334"/>
            <ac:cxnSpMk id="4" creationId="{C3A7CF2F-F346-42DE-A777-CE897C5A8BB8}"/>
          </ac:cxnSpMkLst>
        </pc:cxnChg>
        <pc:cxnChg chg="add mod">
          <ac:chgData name="gojhchoi99@gmail.com" userId="7c3550ba10e1e361" providerId="LiveId" clId="{495D67B1-B953-475B-A056-4AACAEBF5A89}" dt="2020-05-04T01:55:43.920" v="174"/>
          <ac:cxnSpMkLst>
            <pc:docMk/>
            <pc:sldMk cId="780804491" sldId="334"/>
            <ac:cxnSpMk id="5" creationId="{8ADECE4F-FF1C-4FC0-88C2-E142E47E11B5}"/>
          </ac:cxnSpMkLst>
        </pc:cxnChg>
      </pc:sldChg>
      <pc:sldChg chg="addSp delSp modSp new mod">
        <pc:chgData name="gojhchoi99@gmail.com" userId="7c3550ba10e1e361" providerId="LiveId" clId="{495D67B1-B953-475B-A056-4AACAEBF5A89}" dt="2020-05-04T02:42:14.803" v="884" actId="14100"/>
        <pc:sldMkLst>
          <pc:docMk/>
          <pc:sldMk cId="2907943735" sldId="335"/>
        </pc:sldMkLst>
        <pc:spChg chg="del">
          <ac:chgData name="gojhchoi99@gmail.com" userId="7c3550ba10e1e361" providerId="LiveId" clId="{495D67B1-B953-475B-A056-4AACAEBF5A89}" dt="2020-05-04T01:55:52.988" v="176"/>
          <ac:spMkLst>
            <pc:docMk/>
            <pc:sldMk cId="2907943735" sldId="335"/>
            <ac:spMk id="2" creationId="{E9CA2F9B-2C4C-47D7-9189-7E5E46266168}"/>
          </ac:spMkLst>
        </pc:spChg>
        <pc:spChg chg="add mod">
          <ac:chgData name="gojhchoi99@gmail.com" userId="7c3550ba10e1e361" providerId="LiveId" clId="{495D67B1-B953-475B-A056-4AACAEBF5A89}" dt="2020-05-04T01:55:54.066" v="177"/>
          <ac:spMkLst>
            <pc:docMk/>
            <pc:sldMk cId="2907943735" sldId="335"/>
            <ac:spMk id="3" creationId="{A35C3E93-9196-44B4-9BFD-DC07B62638FC}"/>
          </ac:spMkLst>
        </pc:spChg>
        <pc:picChg chg="add mod">
          <ac:chgData name="gojhchoi99@gmail.com" userId="7c3550ba10e1e361" providerId="LiveId" clId="{495D67B1-B953-475B-A056-4AACAEBF5A89}" dt="2020-05-04T02:24:34.229" v="606"/>
          <ac:picMkLst>
            <pc:docMk/>
            <pc:sldMk cId="2907943735" sldId="335"/>
            <ac:picMk id="6" creationId="{7782B829-E8AC-4CD9-9A7B-9D1E6EC7EEFE}"/>
          </ac:picMkLst>
        </pc:picChg>
        <pc:picChg chg="add mod">
          <ac:chgData name="gojhchoi99@gmail.com" userId="7c3550ba10e1e361" providerId="LiveId" clId="{495D67B1-B953-475B-A056-4AACAEBF5A89}" dt="2020-05-04T02:24:34.229" v="606"/>
          <ac:picMkLst>
            <pc:docMk/>
            <pc:sldMk cId="2907943735" sldId="335"/>
            <ac:picMk id="7" creationId="{BAF35013-3550-42C2-9C69-0363E9EC660C}"/>
          </ac:picMkLst>
        </pc:picChg>
        <pc:picChg chg="add mod">
          <ac:chgData name="gojhchoi99@gmail.com" userId="7c3550ba10e1e361" providerId="LiveId" clId="{495D67B1-B953-475B-A056-4AACAEBF5A89}" dt="2020-05-04T02:24:34.229" v="606"/>
          <ac:picMkLst>
            <pc:docMk/>
            <pc:sldMk cId="2907943735" sldId="335"/>
            <ac:picMk id="8" creationId="{52F9BFDA-3746-468A-BD22-1E61CD9EFECE}"/>
          </ac:picMkLst>
        </pc:picChg>
        <pc:picChg chg="add mod">
          <ac:chgData name="gojhchoi99@gmail.com" userId="7c3550ba10e1e361" providerId="LiveId" clId="{495D67B1-B953-475B-A056-4AACAEBF5A89}" dt="2020-05-04T02:42:14.803" v="884" actId="14100"/>
          <ac:picMkLst>
            <pc:docMk/>
            <pc:sldMk cId="2907943735" sldId="335"/>
            <ac:picMk id="9" creationId="{8062100C-8E0E-4A70-A61B-D48DD16D20CA}"/>
          </ac:picMkLst>
        </pc:picChg>
        <pc:cxnChg chg="add mod">
          <ac:chgData name="gojhchoi99@gmail.com" userId="7c3550ba10e1e361" providerId="LiveId" clId="{495D67B1-B953-475B-A056-4AACAEBF5A89}" dt="2020-05-04T01:55:54.066" v="177"/>
          <ac:cxnSpMkLst>
            <pc:docMk/>
            <pc:sldMk cId="2907943735" sldId="335"/>
            <ac:cxnSpMk id="4" creationId="{9320F92A-7531-4672-A893-9851486C0D4E}"/>
          </ac:cxnSpMkLst>
        </pc:cxnChg>
        <pc:cxnChg chg="add mod">
          <ac:chgData name="gojhchoi99@gmail.com" userId="7c3550ba10e1e361" providerId="LiveId" clId="{495D67B1-B953-475B-A056-4AACAEBF5A89}" dt="2020-05-04T01:55:54.066" v="177"/>
          <ac:cxnSpMkLst>
            <pc:docMk/>
            <pc:sldMk cId="2907943735" sldId="335"/>
            <ac:cxnSpMk id="5" creationId="{26247F7D-6E7E-42C5-810B-8FC93BE962A7}"/>
          </ac:cxnSpMkLst>
        </pc:cxnChg>
      </pc:sldChg>
      <pc:sldChg chg="addSp delSp modSp new">
        <pc:chgData name="gojhchoi99@gmail.com" userId="7c3550ba10e1e361" providerId="LiveId" clId="{495D67B1-B953-475B-A056-4AACAEBF5A89}" dt="2020-05-04T02:30:10.972" v="608"/>
        <pc:sldMkLst>
          <pc:docMk/>
          <pc:sldMk cId="1758986064" sldId="336"/>
        </pc:sldMkLst>
        <pc:spChg chg="del">
          <ac:chgData name="gojhchoi99@gmail.com" userId="7c3550ba10e1e361" providerId="LiveId" clId="{495D67B1-B953-475B-A056-4AACAEBF5A89}" dt="2020-05-04T01:56:06.048" v="180"/>
          <ac:spMkLst>
            <pc:docMk/>
            <pc:sldMk cId="1758986064" sldId="336"/>
            <ac:spMk id="2" creationId="{DEFF93F9-36D3-4EA1-89D0-04B2CDDC4C43}"/>
          </ac:spMkLst>
        </pc:spChg>
        <pc:spChg chg="add mod">
          <ac:chgData name="gojhchoi99@gmail.com" userId="7c3550ba10e1e361" providerId="LiveId" clId="{495D67B1-B953-475B-A056-4AACAEBF5A89}" dt="2020-05-04T01:56:03.629" v="179"/>
          <ac:spMkLst>
            <pc:docMk/>
            <pc:sldMk cId="1758986064" sldId="336"/>
            <ac:spMk id="3" creationId="{63E68924-D45C-4A43-B846-6049AF970B91}"/>
          </ac:spMkLst>
        </pc:spChg>
        <pc:picChg chg="add mod">
          <ac:chgData name="gojhchoi99@gmail.com" userId="7c3550ba10e1e361" providerId="LiveId" clId="{495D67B1-B953-475B-A056-4AACAEBF5A89}" dt="2020-05-04T02:30:10.972" v="608"/>
          <ac:picMkLst>
            <pc:docMk/>
            <pc:sldMk cId="1758986064" sldId="336"/>
            <ac:picMk id="6" creationId="{B2D3367F-9B38-4CF2-9F98-F42305496B65}"/>
          </ac:picMkLst>
        </pc:picChg>
        <pc:picChg chg="add mod">
          <ac:chgData name="gojhchoi99@gmail.com" userId="7c3550ba10e1e361" providerId="LiveId" clId="{495D67B1-B953-475B-A056-4AACAEBF5A89}" dt="2020-05-04T02:30:10.972" v="608"/>
          <ac:picMkLst>
            <pc:docMk/>
            <pc:sldMk cId="1758986064" sldId="336"/>
            <ac:picMk id="7" creationId="{8A5DD032-58C0-4AEC-9BC4-40E188402E7F}"/>
          </ac:picMkLst>
        </pc:picChg>
        <pc:picChg chg="add mod">
          <ac:chgData name="gojhchoi99@gmail.com" userId="7c3550ba10e1e361" providerId="LiveId" clId="{495D67B1-B953-475B-A056-4AACAEBF5A89}" dt="2020-05-04T02:30:10.972" v="608"/>
          <ac:picMkLst>
            <pc:docMk/>
            <pc:sldMk cId="1758986064" sldId="336"/>
            <ac:picMk id="8" creationId="{B5BF2F53-F8EF-4DCD-91E2-994AFC399993}"/>
          </ac:picMkLst>
        </pc:picChg>
        <pc:picChg chg="add mod">
          <ac:chgData name="gojhchoi99@gmail.com" userId="7c3550ba10e1e361" providerId="LiveId" clId="{495D67B1-B953-475B-A056-4AACAEBF5A89}" dt="2020-05-04T02:30:10.972" v="608"/>
          <ac:picMkLst>
            <pc:docMk/>
            <pc:sldMk cId="1758986064" sldId="336"/>
            <ac:picMk id="9" creationId="{E7F16AC9-5BDA-4043-9524-707759954C87}"/>
          </ac:picMkLst>
        </pc:picChg>
        <pc:cxnChg chg="add mod">
          <ac:chgData name="gojhchoi99@gmail.com" userId="7c3550ba10e1e361" providerId="LiveId" clId="{495D67B1-B953-475B-A056-4AACAEBF5A89}" dt="2020-05-04T01:56:03.629" v="179"/>
          <ac:cxnSpMkLst>
            <pc:docMk/>
            <pc:sldMk cId="1758986064" sldId="336"/>
            <ac:cxnSpMk id="4" creationId="{C1124763-ACE1-4FD3-B6CD-B3CE0DC446C2}"/>
          </ac:cxnSpMkLst>
        </pc:cxnChg>
        <pc:cxnChg chg="add mod">
          <ac:chgData name="gojhchoi99@gmail.com" userId="7c3550ba10e1e361" providerId="LiveId" clId="{495D67B1-B953-475B-A056-4AACAEBF5A89}" dt="2020-05-04T01:56:03.629" v="179"/>
          <ac:cxnSpMkLst>
            <pc:docMk/>
            <pc:sldMk cId="1758986064" sldId="336"/>
            <ac:cxnSpMk id="5" creationId="{84444F5F-3D90-4D90-948A-752DD4ACFA58}"/>
          </ac:cxnSpMkLst>
        </pc:cxnChg>
      </pc:sldChg>
      <pc:sldChg chg="addSp delSp modSp new mod">
        <pc:chgData name="gojhchoi99@gmail.com" userId="7c3550ba10e1e361" providerId="LiveId" clId="{495D67B1-B953-475B-A056-4AACAEBF5A89}" dt="2020-05-04T02:31:19.574" v="637"/>
        <pc:sldMkLst>
          <pc:docMk/>
          <pc:sldMk cId="2545062115" sldId="337"/>
        </pc:sldMkLst>
        <pc:spChg chg="del">
          <ac:chgData name="gojhchoi99@gmail.com" userId="7c3550ba10e1e361" providerId="LiveId" clId="{495D67B1-B953-475B-A056-4AACAEBF5A89}" dt="2020-05-04T01:56:11.773" v="182"/>
          <ac:spMkLst>
            <pc:docMk/>
            <pc:sldMk cId="2545062115" sldId="337"/>
            <ac:spMk id="2" creationId="{1485D85F-F824-4FDD-A753-C04143CCA8BB}"/>
          </ac:spMkLst>
        </pc:spChg>
        <pc:spChg chg="add del mod">
          <ac:chgData name="gojhchoi99@gmail.com" userId="7c3550ba10e1e361" providerId="LiveId" clId="{495D67B1-B953-475B-A056-4AACAEBF5A89}" dt="2020-05-04T02:30:45.675" v="610" actId="478"/>
          <ac:spMkLst>
            <pc:docMk/>
            <pc:sldMk cId="2545062115" sldId="337"/>
            <ac:spMk id="3" creationId="{444D60C6-3D15-4DF1-B647-99D36F36CD04}"/>
          </ac:spMkLst>
        </pc:spChg>
        <pc:spChg chg="add mod">
          <ac:chgData name="gojhchoi99@gmail.com" userId="7c3550ba10e1e361" providerId="LiveId" clId="{495D67B1-B953-475B-A056-4AACAEBF5A89}" dt="2020-05-04T02:30:55.281" v="613"/>
          <ac:spMkLst>
            <pc:docMk/>
            <pc:sldMk cId="2545062115" sldId="337"/>
            <ac:spMk id="6" creationId="{C729BB48-6C81-4253-9A03-6EE90BCB1E19}"/>
          </ac:spMkLst>
        </pc:spChg>
        <pc:spChg chg="add mod">
          <ac:chgData name="gojhchoi99@gmail.com" userId="7c3550ba10e1e361" providerId="LiveId" clId="{495D67B1-B953-475B-A056-4AACAEBF5A89}" dt="2020-05-04T02:30:55.281" v="613"/>
          <ac:spMkLst>
            <pc:docMk/>
            <pc:sldMk cId="2545062115" sldId="337"/>
            <ac:spMk id="7" creationId="{6FA0C840-F3C4-4EC8-AF15-0E44E9AF1291}"/>
          </ac:spMkLst>
        </pc:spChg>
        <pc:spChg chg="add mod">
          <ac:chgData name="gojhchoi99@gmail.com" userId="7c3550ba10e1e361" providerId="LiveId" clId="{495D67B1-B953-475B-A056-4AACAEBF5A89}" dt="2020-05-04T02:31:09.153" v="625"/>
          <ac:spMkLst>
            <pc:docMk/>
            <pc:sldMk cId="2545062115" sldId="337"/>
            <ac:spMk id="8" creationId="{9FD229D5-B2F0-4EA6-B495-4DA441013860}"/>
          </ac:spMkLst>
        </pc:spChg>
        <pc:spChg chg="add mod">
          <ac:chgData name="gojhchoi99@gmail.com" userId="7c3550ba10e1e361" providerId="LiveId" clId="{495D67B1-B953-475B-A056-4AACAEBF5A89}" dt="2020-05-04T02:31:12.807" v="634"/>
          <ac:spMkLst>
            <pc:docMk/>
            <pc:sldMk cId="2545062115" sldId="337"/>
            <ac:spMk id="9" creationId="{11313B5B-1D60-4F5A-B875-892C88B46E84}"/>
          </ac:spMkLst>
        </pc:spChg>
        <pc:picChg chg="add del mod">
          <ac:chgData name="gojhchoi99@gmail.com" userId="7c3550ba10e1e361" providerId="LiveId" clId="{495D67B1-B953-475B-A056-4AACAEBF5A89}" dt="2020-05-04T02:31:13.635" v="635" actId="478"/>
          <ac:picMkLst>
            <pc:docMk/>
            <pc:sldMk cId="2545062115" sldId="337"/>
            <ac:picMk id="10" creationId="{5711E3B9-CAF5-4C16-9B09-F249F6E38E20}"/>
          </ac:picMkLst>
        </pc:picChg>
        <pc:picChg chg="add del mod">
          <ac:chgData name="gojhchoi99@gmail.com" userId="7c3550ba10e1e361" providerId="LiveId" clId="{495D67B1-B953-475B-A056-4AACAEBF5A89}" dt="2020-05-04T02:31:14.356" v="636" actId="478"/>
          <ac:picMkLst>
            <pc:docMk/>
            <pc:sldMk cId="2545062115" sldId="337"/>
            <ac:picMk id="11" creationId="{D08EE1E5-A22E-48A0-9B7A-098476F66567}"/>
          </ac:picMkLst>
        </pc:picChg>
        <pc:picChg chg="add mod">
          <ac:chgData name="gojhchoi99@gmail.com" userId="7c3550ba10e1e361" providerId="LiveId" clId="{495D67B1-B953-475B-A056-4AACAEBF5A89}" dt="2020-05-04T02:31:19.574" v="637"/>
          <ac:picMkLst>
            <pc:docMk/>
            <pc:sldMk cId="2545062115" sldId="337"/>
            <ac:picMk id="12" creationId="{423F8CFB-AB37-4C22-81F9-976D4BDC77F8}"/>
          </ac:picMkLst>
        </pc:picChg>
        <pc:picChg chg="add mod">
          <ac:chgData name="gojhchoi99@gmail.com" userId="7c3550ba10e1e361" providerId="LiveId" clId="{495D67B1-B953-475B-A056-4AACAEBF5A89}" dt="2020-05-04T02:31:19.574" v="637"/>
          <ac:picMkLst>
            <pc:docMk/>
            <pc:sldMk cId="2545062115" sldId="337"/>
            <ac:picMk id="13" creationId="{49CFA5B3-D0A8-4BE8-B20E-6C77FA9D308E}"/>
          </ac:picMkLst>
        </pc:picChg>
        <pc:cxnChg chg="add del mod">
          <ac:chgData name="gojhchoi99@gmail.com" userId="7c3550ba10e1e361" providerId="LiveId" clId="{495D67B1-B953-475B-A056-4AACAEBF5A89}" dt="2020-05-04T02:30:54.193" v="612" actId="478"/>
          <ac:cxnSpMkLst>
            <pc:docMk/>
            <pc:sldMk cId="2545062115" sldId="337"/>
            <ac:cxnSpMk id="4" creationId="{3C11417A-214F-4733-A2F7-482F13BA21EA}"/>
          </ac:cxnSpMkLst>
        </pc:cxnChg>
        <pc:cxnChg chg="add del mod">
          <ac:chgData name="gojhchoi99@gmail.com" userId="7c3550ba10e1e361" providerId="LiveId" clId="{495D67B1-B953-475B-A056-4AACAEBF5A89}" dt="2020-05-04T02:30:50.669" v="611" actId="478"/>
          <ac:cxnSpMkLst>
            <pc:docMk/>
            <pc:sldMk cId="2545062115" sldId="337"/>
            <ac:cxnSpMk id="5" creationId="{8C61D9AA-D138-4E3D-A6A5-849E39750B23}"/>
          </ac:cxnSpMkLst>
        </pc:cxnChg>
      </pc:sldChg>
      <pc:sldChg chg="addSp delSp modSp new mod">
        <pc:chgData name="gojhchoi99@gmail.com" userId="7c3550ba10e1e361" providerId="LiveId" clId="{495D67B1-B953-475B-A056-4AACAEBF5A89}" dt="2020-05-04T02:32:22.028" v="667" actId="1076"/>
        <pc:sldMkLst>
          <pc:docMk/>
          <pc:sldMk cId="2504662088" sldId="338"/>
        </pc:sldMkLst>
        <pc:spChg chg="del">
          <ac:chgData name="gojhchoi99@gmail.com" userId="7c3550ba10e1e361" providerId="LiveId" clId="{495D67B1-B953-475B-A056-4AACAEBF5A89}" dt="2020-05-04T02:31:40.839" v="639"/>
          <ac:spMkLst>
            <pc:docMk/>
            <pc:sldMk cId="2504662088" sldId="338"/>
            <ac:spMk id="2" creationId="{929976B7-7179-4466-9D09-63933B339100}"/>
          </ac:spMkLst>
        </pc:spChg>
        <pc:spChg chg="add del mod">
          <ac:chgData name="gojhchoi99@gmail.com" userId="7c3550ba10e1e361" providerId="LiveId" clId="{495D67B1-B953-475B-A056-4AACAEBF5A89}" dt="2020-05-04T02:31:49.861" v="643" actId="478"/>
          <ac:spMkLst>
            <pc:docMk/>
            <pc:sldMk cId="2504662088" sldId="338"/>
            <ac:spMk id="3" creationId="{B8864DF0-BDD2-4A06-BA8A-06998F30D2EF}"/>
          </ac:spMkLst>
        </pc:spChg>
        <pc:spChg chg="add del mod">
          <ac:chgData name="gojhchoi99@gmail.com" userId="7c3550ba10e1e361" providerId="LiveId" clId="{495D67B1-B953-475B-A056-4AACAEBF5A89}" dt="2020-05-04T02:31:42.398" v="640"/>
          <ac:spMkLst>
            <pc:docMk/>
            <pc:sldMk cId="2504662088" sldId="338"/>
            <ac:spMk id="6" creationId="{F9BF1407-A49F-4D08-90F9-01BCDC088779}"/>
          </ac:spMkLst>
        </pc:spChg>
        <pc:spChg chg="add del mod">
          <ac:chgData name="gojhchoi99@gmail.com" userId="7c3550ba10e1e361" providerId="LiveId" clId="{495D67B1-B953-475B-A056-4AACAEBF5A89}" dt="2020-05-04T02:31:47.311" v="642"/>
          <ac:spMkLst>
            <pc:docMk/>
            <pc:sldMk cId="2504662088" sldId="338"/>
            <ac:spMk id="7" creationId="{496C09E5-5931-4ADA-A170-C602BCBDEF63}"/>
          </ac:spMkLst>
        </pc:spChg>
        <pc:spChg chg="add del mod">
          <ac:chgData name="gojhchoi99@gmail.com" userId="7c3550ba10e1e361" providerId="LiveId" clId="{495D67B1-B953-475B-A056-4AACAEBF5A89}" dt="2020-05-04T02:31:47.311" v="642"/>
          <ac:spMkLst>
            <pc:docMk/>
            <pc:sldMk cId="2504662088" sldId="338"/>
            <ac:spMk id="8" creationId="{2F6E9961-51E3-499E-816D-B7CC5207D988}"/>
          </ac:spMkLst>
        </pc:spChg>
        <pc:spChg chg="add del mod">
          <ac:chgData name="gojhchoi99@gmail.com" userId="7c3550ba10e1e361" providerId="LiveId" clId="{495D67B1-B953-475B-A056-4AACAEBF5A89}" dt="2020-05-04T02:31:47.311" v="642"/>
          <ac:spMkLst>
            <pc:docMk/>
            <pc:sldMk cId="2504662088" sldId="338"/>
            <ac:spMk id="9" creationId="{544CC3A3-30B5-43D9-B245-377B09329841}"/>
          </ac:spMkLst>
        </pc:spChg>
        <pc:spChg chg="add del mod">
          <ac:chgData name="gojhchoi99@gmail.com" userId="7c3550ba10e1e361" providerId="LiveId" clId="{495D67B1-B953-475B-A056-4AACAEBF5A89}" dt="2020-05-04T02:31:47.311" v="642"/>
          <ac:spMkLst>
            <pc:docMk/>
            <pc:sldMk cId="2504662088" sldId="338"/>
            <ac:spMk id="10" creationId="{7E4C0DCC-B122-4C94-83D3-C895062F941E}"/>
          </ac:spMkLst>
        </pc:spChg>
        <pc:spChg chg="add mod">
          <ac:chgData name="gojhchoi99@gmail.com" userId="7c3550ba10e1e361" providerId="LiveId" clId="{495D67B1-B953-475B-A056-4AACAEBF5A89}" dt="2020-05-04T02:31:51.097" v="644"/>
          <ac:spMkLst>
            <pc:docMk/>
            <pc:sldMk cId="2504662088" sldId="338"/>
            <ac:spMk id="13" creationId="{E9C5E124-E09C-498A-8C66-A3BF1CB64AEC}"/>
          </ac:spMkLst>
        </pc:spChg>
        <pc:spChg chg="add mod">
          <ac:chgData name="gojhchoi99@gmail.com" userId="7c3550ba10e1e361" providerId="LiveId" clId="{495D67B1-B953-475B-A056-4AACAEBF5A89}" dt="2020-05-04T02:31:51.097" v="644"/>
          <ac:spMkLst>
            <pc:docMk/>
            <pc:sldMk cId="2504662088" sldId="338"/>
            <ac:spMk id="14" creationId="{A8591BE1-0472-4906-956C-6851E596774B}"/>
          </ac:spMkLst>
        </pc:spChg>
        <pc:spChg chg="add mod">
          <ac:chgData name="gojhchoi99@gmail.com" userId="7c3550ba10e1e361" providerId="LiveId" clId="{495D67B1-B953-475B-A056-4AACAEBF5A89}" dt="2020-05-04T02:31:59.682" v="653"/>
          <ac:spMkLst>
            <pc:docMk/>
            <pc:sldMk cId="2504662088" sldId="338"/>
            <ac:spMk id="15" creationId="{AFE9383C-C3EA-4579-8FBB-F5C8AD55F814}"/>
          </ac:spMkLst>
        </pc:spChg>
        <pc:spChg chg="add mod">
          <ac:chgData name="gojhchoi99@gmail.com" userId="7c3550ba10e1e361" providerId="LiveId" clId="{495D67B1-B953-475B-A056-4AACAEBF5A89}" dt="2020-05-04T02:32:03.784" v="661"/>
          <ac:spMkLst>
            <pc:docMk/>
            <pc:sldMk cId="2504662088" sldId="338"/>
            <ac:spMk id="16" creationId="{DCF3733E-F390-4070-8F76-FFC225E29EB9}"/>
          </ac:spMkLst>
        </pc:spChg>
        <pc:picChg chg="add del mod">
          <ac:chgData name="gojhchoi99@gmail.com" userId="7c3550ba10e1e361" providerId="LiveId" clId="{495D67B1-B953-475B-A056-4AACAEBF5A89}" dt="2020-05-04T02:31:47.311" v="642"/>
          <ac:picMkLst>
            <pc:docMk/>
            <pc:sldMk cId="2504662088" sldId="338"/>
            <ac:picMk id="11" creationId="{C17B5706-5481-4ABA-87C8-387441037BF2}"/>
          </ac:picMkLst>
        </pc:picChg>
        <pc:picChg chg="add del mod">
          <ac:chgData name="gojhchoi99@gmail.com" userId="7c3550ba10e1e361" providerId="LiveId" clId="{495D67B1-B953-475B-A056-4AACAEBF5A89}" dt="2020-05-04T02:31:47.311" v="642"/>
          <ac:picMkLst>
            <pc:docMk/>
            <pc:sldMk cId="2504662088" sldId="338"/>
            <ac:picMk id="12" creationId="{224433E5-2420-4C10-A071-9EE6BE903B2D}"/>
          </ac:picMkLst>
        </pc:picChg>
        <pc:picChg chg="add del mod">
          <ac:chgData name="gojhchoi99@gmail.com" userId="7c3550ba10e1e361" providerId="LiveId" clId="{495D67B1-B953-475B-A056-4AACAEBF5A89}" dt="2020-05-04T02:32:04.474" v="662" actId="478"/>
          <ac:picMkLst>
            <pc:docMk/>
            <pc:sldMk cId="2504662088" sldId="338"/>
            <ac:picMk id="17" creationId="{EA5E257D-F0AE-40FF-B9A8-2DAC8C68DBA4}"/>
          </ac:picMkLst>
        </pc:picChg>
        <pc:picChg chg="add del mod">
          <ac:chgData name="gojhchoi99@gmail.com" userId="7c3550ba10e1e361" providerId="LiveId" clId="{495D67B1-B953-475B-A056-4AACAEBF5A89}" dt="2020-05-04T02:32:05.694" v="663" actId="478"/>
          <ac:picMkLst>
            <pc:docMk/>
            <pc:sldMk cId="2504662088" sldId="338"/>
            <ac:picMk id="18" creationId="{7EF8711C-F464-4BEB-924D-19E95A3EECFB}"/>
          </ac:picMkLst>
        </pc:picChg>
        <pc:picChg chg="add mod">
          <ac:chgData name="gojhchoi99@gmail.com" userId="7c3550ba10e1e361" providerId="LiveId" clId="{495D67B1-B953-475B-A056-4AACAEBF5A89}" dt="2020-05-04T02:32:19.413" v="666" actId="1076"/>
          <ac:picMkLst>
            <pc:docMk/>
            <pc:sldMk cId="2504662088" sldId="338"/>
            <ac:picMk id="19" creationId="{297C2211-0A83-4CF6-ADD7-410B48411EA7}"/>
          </ac:picMkLst>
        </pc:picChg>
        <pc:picChg chg="add mod">
          <ac:chgData name="gojhchoi99@gmail.com" userId="7c3550ba10e1e361" providerId="LiveId" clId="{495D67B1-B953-475B-A056-4AACAEBF5A89}" dt="2020-05-04T02:32:22.028" v="667" actId="1076"/>
          <ac:picMkLst>
            <pc:docMk/>
            <pc:sldMk cId="2504662088" sldId="338"/>
            <ac:picMk id="20" creationId="{C795AC26-6426-49F0-A33F-586823F77B59}"/>
          </ac:picMkLst>
        </pc:picChg>
        <pc:cxnChg chg="add del mod">
          <ac:chgData name="gojhchoi99@gmail.com" userId="7c3550ba10e1e361" providerId="LiveId" clId="{495D67B1-B953-475B-A056-4AACAEBF5A89}" dt="2020-05-04T02:31:49.861" v="643" actId="478"/>
          <ac:cxnSpMkLst>
            <pc:docMk/>
            <pc:sldMk cId="2504662088" sldId="338"/>
            <ac:cxnSpMk id="4" creationId="{2915583F-3073-4CE8-8E29-9F071CCAAB45}"/>
          </ac:cxnSpMkLst>
        </pc:cxnChg>
        <pc:cxnChg chg="add del mod">
          <ac:chgData name="gojhchoi99@gmail.com" userId="7c3550ba10e1e361" providerId="LiveId" clId="{495D67B1-B953-475B-A056-4AACAEBF5A89}" dt="2020-05-04T02:31:49.861" v="643" actId="478"/>
          <ac:cxnSpMkLst>
            <pc:docMk/>
            <pc:sldMk cId="2504662088" sldId="338"/>
            <ac:cxnSpMk id="5" creationId="{1D62E4F0-190A-47F9-82ED-5C812F195332}"/>
          </ac:cxnSpMkLst>
        </pc:cxnChg>
      </pc:sldChg>
      <pc:sldChg chg="addSp delSp modSp new">
        <pc:chgData name="gojhchoi99@gmail.com" userId="7c3550ba10e1e361" providerId="LiveId" clId="{495D67B1-B953-475B-A056-4AACAEBF5A89}" dt="2020-05-04T02:33:36.056" v="726"/>
        <pc:sldMkLst>
          <pc:docMk/>
          <pc:sldMk cId="3358812899" sldId="339"/>
        </pc:sldMkLst>
        <pc:spChg chg="del">
          <ac:chgData name="gojhchoi99@gmail.com" userId="7c3550ba10e1e361" providerId="LiveId" clId="{495D67B1-B953-475B-A056-4AACAEBF5A89}" dt="2020-05-04T01:56:31.308" v="188"/>
          <ac:spMkLst>
            <pc:docMk/>
            <pc:sldMk cId="3358812899" sldId="339"/>
            <ac:spMk id="2" creationId="{6F792B22-8D0D-4689-8CE6-1A7DF8F32EB1}"/>
          </ac:spMkLst>
        </pc:spChg>
        <pc:spChg chg="add mod">
          <ac:chgData name="gojhchoi99@gmail.com" userId="7c3550ba10e1e361" providerId="LiveId" clId="{495D67B1-B953-475B-A056-4AACAEBF5A89}" dt="2020-05-04T01:56:27.890" v="187"/>
          <ac:spMkLst>
            <pc:docMk/>
            <pc:sldMk cId="3358812899" sldId="339"/>
            <ac:spMk id="3" creationId="{10BE5A98-332D-4C4D-B3FC-BEB084A8E4AB}"/>
          </ac:spMkLst>
        </pc:spChg>
        <pc:picChg chg="add mod">
          <ac:chgData name="gojhchoi99@gmail.com" userId="7c3550ba10e1e361" providerId="LiveId" clId="{495D67B1-B953-475B-A056-4AACAEBF5A89}" dt="2020-05-04T02:33:36.056" v="726"/>
          <ac:picMkLst>
            <pc:docMk/>
            <pc:sldMk cId="3358812899" sldId="339"/>
            <ac:picMk id="6" creationId="{D3994779-DE7F-48D6-8FF9-33D5B82F2D0E}"/>
          </ac:picMkLst>
        </pc:picChg>
        <pc:picChg chg="add mod">
          <ac:chgData name="gojhchoi99@gmail.com" userId="7c3550ba10e1e361" providerId="LiveId" clId="{495D67B1-B953-475B-A056-4AACAEBF5A89}" dt="2020-05-04T02:33:36.056" v="726"/>
          <ac:picMkLst>
            <pc:docMk/>
            <pc:sldMk cId="3358812899" sldId="339"/>
            <ac:picMk id="7" creationId="{0094DE0D-3515-45BD-BF05-FC2F4DC7AFAC}"/>
          </ac:picMkLst>
        </pc:picChg>
        <pc:picChg chg="add mod">
          <ac:chgData name="gojhchoi99@gmail.com" userId="7c3550ba10e1e361" providerId="LiveId" clId="{495D67B1-B953-475B-A056-4AACAEBF5A89}" dt="2020-05-04T02:33:36.056" v="726"/>
          <ac:picMkLst>
            <pc:docMk/>
            <pc:sldMk cId="3358812899" sldId="339"/>
            <ac:picMk id="8" creationId="{3A1EDE3E-34E4-4413-ACAB-F82D3F5DD3A9}"/>
          </ac:picMkLst>
        </pc:picChg>
        <pc:cxnChg chg="add mod">
          <ac:chgData name="gojhchoi99@gmail.com" userId="7c3550ba10e1e361" providerId="LiveId" clId="{495D67B1-B953-475B-A056-4AACAEBF5A89}" dt="2020-05-04T01:56:27.890" v="187"/>
          <ac:cxnSpMkLst>
            <pc:docMk/>
            <pc:sldMk cId="3358812899" sldId="339"/>
            <ac:cxnSpMk id="4" creationId="{77E846C0-669C-4537-8265-6B910C766D1C}"/>
          </ac:cxnSpMkLst>
        </pc:cxnChg>
        <pc:cxnChg chg="add mod">
          <ac:chgData name="gojhchoi99@gmail.com" userId="7c3550ba10e1e361" providerId="LiveId" clId="{495D67B1-B953-475B-A056-4AACAEBF5A89}" dt="2020-05-04T01:56:27.890" v="187"/>
          <ac:cxnSpMkLst>
            <pc:docMk/>
            <pc:sldMk cId="3358812899" sldId="339"/>
            <ac:cxnSpMk id="5" creationId="{563BCADD-BEA0-4F38-8E9C-00EDBEAEAB6A}"/>
          </ac:cxnSpMkLst>
        </pc:cxnChg>
      </pc:sldChg>
      <pc:sldChg chg="addSp delSp modSp new">
        <pc:chgData name="gojhchoi99@gmail.com" userId="7c3550ba10e1e361" providerId="LiveId" clId="{495D67B1-B953-475B-A056-4AACAEBF5A89}" dt="2020-05-04T02:34:37.578" v="729"/>
        <pc:sldMkLst>
          <pc:docMk/>
          <pc:sldMk cId="2257733050" sldId="340"/>
        </pc:sldMkLst>
        <pc:spChg chg="del">
          <ac:chgData name="gojhchoi99@gmail.com" userId="7c3550ba10e1e361" providerId="LiveId" clId="{495D67B1-B953-475B-A056-4AACAEBF5A89}" dt="2020-05-04T01:56:37.045" v="190"/>
          <ac:spMkLst>
            <pc:docMk/>
            <pc:sldMk cId="2257733050" sldId="340"/>
            <ac:spMk id="2" creationId="{4A80F202-1905-42B3-91F5-12D3B135AFC8}"/>
          </ac:spMkLst>
        </pc:spChg>
        <pc:spChg chg="add del mod">
          <ac:chgData name="gojhchoi99@gmail.com" userId="7c3550ba10e1e361" providerId="LiveId" clId="{495D67B1-B953-475B-A056-4AACAEBF5A89}" dt="2020-05-04T01:56:38.442" v="191"/>
          <ac:spMkLst>
            <pc:docMk/>
            <pc:sldMk cId="2257733050" sldId="340"/>
            <ac:spMk id="3" creationId="{3E6D10C7-F2EA-4CB3-B6B6-53CD77ED82A2}"/>
          </ac:spMkLst>
        </pc:spChg>
        <pc:spChg chg="add mod">
          <ac:chgData name="gojhchoi99@gmail.com" userId="7c3550ba10e1e361" providerId="LiveId" clId="{495D67B1-B953-475B-A056-4AACAEBF5A89}" dt="2020-05-04T01:56:39.394" v="192"/>
          <ac:spMkLst>
            <pc:docMk/>
            <pc:sldMk cId="2257733050" sldId="340"/>
            <ac:spMk id="4" creationId="{4259E461-A328-4D75-8A02-25DD1DD0D04B}"/>
          </ac:spMkLst>
        </pc:spChg>
        <pc:picChg chg="add mod">
          <ac:chgData name="gojhchoi99@gmail.com" userId="7c3550ba10e1e361" providerId="LiveId" clId="{495D67B1-B953-475B-A056-4AACAEBF5A89}" dt="2020-05-04T02:34:37.578" v="729"/>
          <ac:picMkLst>
            <pc:docMk/>
            <pc:sldMk cId="2257733050" sldId="340"/>
            <ac:picMk id="7" creationId="{2468E0F7-9F02-4A81-BD9E-B509160B3C7D}"/>
          </ac:picMkLst>
        </pc:picChg>
        <pc:picChg chg="add mod">
          <ac:chgData name="gojhchoi99@gmail.com" userId="7c3550ba10e1e361" providerId="LiveId" clId="{495D67B1-B953-475B-A056-4AACAEBF5A89}" dt="2020-05-04T02:34:37.578" v="729"/>
          <ac:picMkLst>
            <pc:docMk/>
            <pc:sldMk cId="2257733050" sldId="340"/>
            <ac:picMk id="8" creationId="{1A763B63-C9D8-4D4C-A83C-40E74ECE1EFB}"/>
          </ac:picMkLst>
        </pc:picChg>
        <pc:picChg chg="add mod">
          <ac:chgData name="gojhchoi99@gmail.com" userId="7c3550ba10e1e361" providerId="LiveId" clId="{495D67B1-B953-475B-A056-4AACAEBF5A89}" dt="2020-05-04T02:34:37.578" v="729"/>
          <ac:picMkLst>
            <pc:docMk/>
            <pc:sldMk cId="2257733050" sldId="340"/>
            <ac:picMk id="9" creationId="{4A0C6A8F-54FD-4247-AE4C-AC754789052C}"/>
          </ac:picMkLst>
        </pc:picChg>
        <pc:picChg chg="add mod">
          <ac:chgData name="gojhchoi99@gmail.com" userId="7c3550ba10e1e361" providerId="LiveId" clId="{495D67B1-B953-475B-A056-4AACAEBF5A89}" dt="2020-05-04T02:34:37.578" v="729"/>
          <ac:picMkLst>
            <pc:docMk/>
            <pc:sldMk cId="2257733050" sldId="340"/>
            <ac:picMk id="10" creationId="{3A9DB104-FF31-462D-B978-0B7B14BFA259}"/>
          </ac:picMkLst>
        </pc:picChg>
        <pc:cxnChg chg="add mod">
          <ac:chgData name="gojhchoi99@gmail.com" userId="7c3550ba10e1e361" providerId="LiveId" clId="{495D67B1-B953-475B-A056-4AACAEBF5A89}" dt="2020-05-04T01:56:39.394" v="192"/>
          <ac:cxnSpMkLst>
            <pc:docMk/>
            <pc:sldMk cId="2257733050" sldId="340"/>
            <ac:cxnSpMk id="5" creationId="{DE9BDD36-1CC3-4A66-A6D1-09F7D348896E}"/>
          </ac:cxnSpMkLst>
        </pc:cxnChg>
        <pc:cxnChg chg="add mod">
          <ac:chgData name="gojhchoi99@gmail.com" userId="7c3550ba10e1e361" providerId="LiveId" clId="{495D67B1-B953-475B-A056-4AACAEBF5A89}" dt="2020-05-04T01:56:39.394" v="192"/>
          <ac:cxnSpMkLst>
            <pc:docMk/>
            <pc:sldMk cId="2257733050" sldId="340"/>
            <ac:cxnSpMk id="6" creationId="{C3C46B48-A42D-453F-804B-78D917CBEDC0}"/>
          </ac:cxnSpMkLst>
        </pc:cxnChg>
      </pc:sldChg>
      <pc:sldChg chg="addSp delSp modSp new mod">
        <pc:chgData name="gojhchoi99@gmail.com" userId="7c3550ba10e1e361" providerId="LiveId" clId="{495D67B1-B953-475B-A056-4AACAEBF5A89}" dt="2020-05-04T02:35:26.093" v="757"/>
        <pc:sldMkLst>
          <pc:docMk/>
          <pc:sldMk cId="3448061890" sldId="341"/>
        </pc:sldMkLst>
        <pc:spChg chg="del">
          <ac:chgData name="gojhchoi99@gmail.com" userId="7c3550ba10e1e361" providerId="LiveId" clId="{495D67B1-B953-475B-A056-4AACAEBF5A89}" dt="2020-05-04T01:56:49.829" v="195"/>
          <ac:spMkLst>
            <pc:docMk/>
            <pc:sldMk cId="3448061890" sldId="341"/>
            <ac:spMk id="2" creationId="{E7976A80-6982-4D2A-9BC9-E7E368B730E4}"/>
          </ac:spMkLst>
        </pc:spChg>
        <pc:spChg chg="add del mod">
          <ac:chgData name="gojhchoi99@gmail.com" userId="7c3550ba10e1e361" providerId="LiveId" clId="{495D67B1-B953-475B-A056-4AACAEBF5A89}" dt="2020-05-04T02:35:05.451" v="731" actId="478"/>
          <ac:spMkLst>
            <pc:docMk/>
            <pc:sldMk cId="3448061890" sldId="341"/>
            <ac:spMk id="3" creationId="{0252DFD6-CB90-43A5-8A63-D68829785A07}"/>
          </ac:spMkLst>
        </pc:spChg>
        <pc:spChg chg="add del mod">
          <ac:chgData name="gojhchoi99@gmail.com" userId="7c3550ba10e1e361" providerId="LiveId" clId="{495D67B1-B953-475B-A056-4AACAEBF5A89}" dt="2020-05-04T01:56:52.326" v="197"/>
          <ac:spMkLst>
            <pc:docMk/>
            <pc:sldMk cId="3448061890" sldId="341"/>
            <ac:spMk id="6" creationId="{7FE204E4-8B4D-425D-B043-303528B293B3}"/>
          </ac:spMkLst>
        </pc:spChg>
        <pc:spChg chg="add mod">
          <ac:chgData name="gojhchoi99@gmail.com" userId="7c3550ba10e1e361" providerId="LiveId" clId="{495D67B1-B953-475B-A056-4AACAEBF5A89}" dt="2020-05-04T02:35:06.467" v="732"/>
          <ac:spMkLst>
            <pc:docMk/>
            <pc:sldMk cId="3448061890" sldId="341"/>
            <ac:spMk id="9" creationId="{0B4DE38F-C73D-4053-B0FB-F4D809AEE6C9}"/>
          </ac:spMkLst>
        </pc:spChg>
        <pc:spChg chg="add mod">
          <ac:chgData name="gojhchoi99@gmail.com" userId="7c3550ba10e1e361" providerId="LiveId" clId="{495D67B1-B953-475B-A056-4AACAEBF5A89}" dt="2020-05-04T02:35:06.467" v="732"/>
          <ac:spMkLst>
            <pc:docMk/>
            <pc:sldMk cId="3448061890" sldId="341"/>
            <ac:spMk id="10" creationId="{5183B608-56F7-4F56-BAE3-3540597D177F}"/>
          </ac:spMkLst>
        </pc:spChg>
        <pc:spChg chg="add mod">
          <ac:chgData name="gojhchoi99@gmail.com" userId="7c3550ba10e1e361" providerId="LiveId" clId="{495D67B1-B953-475B-A056-4AACAEBF5A89}" dt="2020-05-04T02:35:14.014" v="743"/>
          <ac:spMkLst>
            <pc:docMk/>
            <pc:sldMk cId="3448061890" sldId="341"/>
            <ac:spMk id="11" creationId="{6422B77D-0AEB-415F-A115-FC81CD7ABC32}"/>
          </ac:spMkLst>
        </pc:spChg>
        <pc:spChg chg="add mod">
          <ac:chgData name="gojhchoi99@gmail.com" userId="7c3550ba10e1e361" providerId="LiveId" clId="{495D67B1-B953-475B-A056-4AACAEBF5A89}" dt="2020-05-04T02:35:18.464" v="754"/>
          <ac:spMkLst>
            <pc:docMk/>
            <pc:sldMk cId="3448061890" sldId="341"/>
            <ac:spMk id="12" creationId="{A0B8039E-B92B-4BE2-9E3A-4FDEA5389274}"/>
          </ac:spMkLst>
        </pc:spChg>
        <pc:picChg chg="add del mod">
          <ac:chgData name="gojhchoi99@gmail.com" userId="7c3550ba10e1e361" providerId="LiveId" clId="{495D67B1-B953-475B-A056-4AACAEBF5A89}" dt="2020-05-04T02:35:19.903" v="755" actId="478"/>
          <ac:picMkLst>
            <pc:docMk/>
            <pc:sldMk cId="3448061890" sldId="341"/>
            <ac:picMk id="13" creationId="{349E5E38-92B2-4BA6-8AD2-EC64D157DE6B}"/>
          </ac:picMkLst>
        </pc:picChg>
        <pc:picChg chg="add del mod">
          <ac:chgData name="gojhchoi99@gmail.com" userId="7c3550ba10e1e361" providerId="LiveId" clId="{495D67B1-B953-475B-A056-4AACAEBF5A89}" dt="2020-05-04T02:35:20.559" v="756" actId="478"/>
          <ac:picMkLst>
            <pc:docMk/>
            <pc:sldMk cId="3448061890" sldId="341"/>
            <ac:picMk id="14" creationId="{48C49189-047A-4E25-9C17-E19E11AF56DA}"/>
          </ac:picMkLst>
        </pc:picChg>
        <pc:picChg chg="add mod">
          <ac:chgData name="gojhchoi99@gmail.com" userId="7c3550ba10e1e361" providerId="LiveId" clId="{495D67B1-B953-475B-A056-4AACAEBF5A89}" dt="2020-05-04T02:35:26.093" v="757"/>
          <ac:picMkLst>
            <pc:docMk/>
            <pc:sldMk cId="3448061890" sldId="341"/>
            <ac:picMk id="15" creationId="{8D7B66CC-B398-4D99-A3B5-4A98FC7D14E8}"/>
          </ac:picMkLst>
        </pc:picChg>
        <pc:picChg chg="add mod">
          <ac:chgData name="gojhchoi99@gmail.com" userId="7c3550ba10e1e361" providerId="LiveId" clId="{495D67B1-B953-475B-A056-4AACAEBF5A89}" dt="2020-05-04T02:35:26.093" v="757"/>
          <ac:picMkLst>
            <pc:docMk/>
            <pc:sldMk cId="3448061890" sldId="341"/>
            <ac:picMk id="16" creationId="{9C34E6FF-63CF-4D40-82B0-BA9E6293615D}"/>
          </ac:picMkLst>
        </pc:picChg>
        <pc:cxnChg chg="add del mod">
          <ac:chgData name="gojhchoi99@gmail.com" userId="7c3550ba10e1e361" providerId="LiveId" clId="{495D67B1-B953-475B-A056-4AACAEBF5A89}" dt="2020-05-04T02:35:05.451" v="731" actId="478"/>
          <ac:cxnSpMkLst>
            <pc:docMk/>
            <pc:sldMk cId="3448061890" sldId="341"/>
            <ac:cxnSpMk id="4" creationId="{101376F6-8D5E-4974-A172-60CDC26DC65D}"/>
          </ac:cxnSpMkLst>
        </pc:cxnChg>
        <pc:cxnChg chg="add del mod">
          <ac:chgData name="gojhchoi99@gmail.com" userId="7c3550ba10e1e361" providerId="LiveId" clId="{495D67B1-B953-475B-A056-4AACAEBF5A89}" dt="2020-05-04T02:35:05.451" v="731" actId="478"/>
          <ac:cxnSpMkLst>
            <pc:docMk/>
            <pc:sldMk cId="3448061890" sldId="341"/>
            <ac:cxnSpMk id="5" creationId="{172A38FA-3A0F-48F9-8DA8-9736B4DDE15B}"/>
          </ac:cxnSpMkLst>
        </pc:cxnChg>
        <pc:cxnChg chg="add del mod">
          <ac:chgData name="gojhchoi99@gmail.com" userId="7c3550ba10e1e361" providerId="LiveId" clId="{495D67B1-B953-475B-A056-4AACAEBF5A89}" dt="2020-05-04T01:56:52.326" v="197"/>
          <ac:cxnSpMkLst>
            <pc:docMk/>
            <pc:sldMk cId="3448061890" sldId="341"/>
            <ac:cxnSpMk id="7" creationId="{F5D53561-418E-4661-AE70-5B824E1E9B62}"/>
          </ac:cxnSpMkLst>
        </pc:cxnChg>
        <pc:cxnChg chg="add del mod">
          <ac:chgData name="gojhchoi99@gmail.com" userId="7c3550ba10e1e361" providerId="LiveId" clId="{495D67B1-B953-475B-A056-4AACAEBF5A89}" dt="2020-05-04T01:56:52.326" v="197"/>
          <ac:cxnSpMkLst>
            <pc:docMk/>
            <pc:sldMk cId="3448061890" sldId="341"/>
            <ac:cxnSpMk id="8" creationId="{A510F71B-D9B4-4C5F-8773-E19F3B7E7EFB}"/>
          </ac:cxnSpMkLst>
        </pc:cxnChg>
      </pc:sldChg>
      <pc:sldChg chg="addSp delSp modSp new">
        <pc:chgData name="gojhchoi99@gmail.com" userId="7c3550ba10e1e361" providerId="LiveId" clId="{495D67B1-B953-475B-A056-4AACAEBF5A89}" dt="2020-05-04T02:35:35.397" v="758"/>
        <pc:sldMkLst>
          <pc:docMk/>
          <pc:sldMk cId="1664761626" sldId="342"/>
        </pc:sldMkLst>
        <pc:spChg chg="del">
          <ac:chgData name="gojhchoi99@gmail.com" userId="7c3550ba10e1e361" providerId="LiveId" clId="{495D67B1-B953-475B-A056-4AACAEBF5A89}" dt="2020-05-04T01:57:01.068" v="200"/>
          <ac:spMkLst>
            <pc:docMk/>
            <pc:sldMk cId="1664761626" sldId="342"/>
            <ac:spMk id="2" creationId="{6F353B6D-657C-4B11-9249-083A91B132B6}"/>
          </ac:spMkLst>
        </pc:spChg>
        <pc:spChg chg="add mod">
          <ac:chgData name="gojhchoi99@gmail.com" userId="7c3550ba10e1e361" providerId="LiveId" clId="{495D67B1-B953-475B-A056-4AACAEBF5A89}" dt="2020-05-04T01:56:59.126" v="199"/>
          <ac:spMkLst>
            <pc:docMk/>
            <pc:sldMk cId="1664761626" sldId="342"/>
            <ac:spMk id="3" creationId="{C2F061F4-B308-4D3C-8960-131BCEF5B5C9}"/>
          </ac:spMkLst>
        </pc:spChg>
        <pc:picChg chg="add mod">
          <ac:chgData name="gojhchoi99@gmail.com" userId="7c3550ba10e1e361" providerId="LiveId" clId="{495D67B1-B953-475B-A056-4AACAEBF5A89}" dt="2020-05-04T02:35:35.397" v="758"/>
          <ac:picMkLst>
            <pc:docMk/>
            <pc:sldMk cId="1664761626" sldId="342"/>
            <ac:picMk id="6" creationId="{D2ACD1ED-2FFB-472A-86E5-05EAA15F8359}"/>
          </ac:picMkLst>
        </pc:picChg>
        <pc:picChg chg="add mod">
          <ac:chgData name="gojhchoi99@gmail.com" userId="7c3550ba10e1e361" providerId="LiveId" clId="{495D67B1-B953-475B-A056-4AACAEBF5A89}" dt="2020-05-04T02:35:35.397" v="758"/>
          <ac:picMkLst>
            <pc:docMk/>
            <pc:sldMk cId="1664761626" sldId="342"/>
            <ac:picMk id="7" creationId="{61B5E942-572A-489F-98B5-EEC9175D3EFE}"/>
          </ac:picMkLst>
        </pc:picChg>
        <pc:picChg chg="add mod">
          <ac:chgData name="gojhchoi99@gmail.com" userId="7c3550ba10e1e361" providerId="LiveId" clId="{495D67B1-B953-475B-A056-4AACAEBF5A89}" dt="2020-05-04T02:35:35.397" v="758"/>
          <ac:picMkLst>
            <pc:docMk/>
            <pc:sldMk cId="1664761626" sldId="342"/>
            <ac:picMk id="8" creationId="{AE00078C-C341-4B26-8D19-A9CB1FD5C16E}"/>
          </ac:picMkLst>
        </pc:picChg>
        <pc:picChg chg="add mod">
          <ac:chgData name="gojhchoi99@gmail.com" userId="7c3550ba10e1e361" providerId="LiveId" clId="{495D67B1-B953-475B-A056-4AACAEBF5A89}" dt="2020-05-04T02:35:35.397" v="758"/>
          <ac:picMkLst>
            <pc:docMk/>
            <pc:sldMk cId="1664761626" sldId="342"/>
            <ac:picMk id="9" creationId="{58FB0B9E-66BD-4217-B6DA-61F470F506AC}"/>
          </ac:picMkLst>
        </pc:picChg>
        <pc:cxnChg chg="add mod">
          <ac:chgData name="gojhchoi99@gmail.com" userId="7c3550ba10e1e361" providerId="LiveId" clId="{495D67B1-B953-475B-A056-4AACAEBF5A89}" dt="2020-05-04T01:56:59.126" v="199"/>
          <ac:cxnSpMkLst>
            <pc:docMk/>
            <pc:sldMk cId="1664761626" sldId="342"/>
            <ac:cxnSpMk id="4" creationId="{D8084BCE-8173-48FA-85C5-ECD2719DB73B}"/>
          </ac:cxnSpMkLst>
        </pc:cxnChg>
        <pc:cxnChg chg="add mod">
          <ac:chgData name="gojhchoi99@gmail.com" userId="7c3550ba10e1e361" providerId="LiveId" clId="{495D67B1-B953-475B-A056-4AACAEBF5A89}" dt="2020-05-04T01:56:59.126" v="199"/>
          <ac:cxnSpMkLst>
            <pc:docMk/>
            <pc:sldMk cId="1664761626" sldId="342"/>
            <ac:cxnSpMk id="5" creationId="{F8DB0C1E-7F20-450F-999E-A0DA51171685}"/>
          </ac:cxnSpMkLst>
        </pc:cxnChg>
      </pc:sldChg>
      <pc:sldChg chg="addSp delSp modSp new mod">
        <pc:chgData name="gojhchoi99@gmail.com" userId="7c3550ba10e1e361" providerId="LiveId" clId="{495D67B1-B953-475B-A056-4AACAEBF5A89}" dt="2020-05-04T02:36:05.413" v="787"/>
        <pc:sldMkLst>
          <pc:docMk/>
          <pc:sldMk cId="242849915" sldId="343"/>
        </pc:sldMkLst>
        <pc:spChg chg="del">
          <ac:chgData name="gojhchoi99@gmail.com" userId="7c3550ba10e1e361" providerId="LiveId" clId="{495D67B1-B953-475B-A056-4AACAEBF5A89}" dt="2020-05-04T01:57:05.103" v="202"/>
          <ac:spMkLst>
            <pc:docMk/>
            <pc:sldMk cId="242849915" sldId="343"/>
            <ac:spMk id="2" creationId="{AB118ADF-F6AF-45E3-8F9D-36C2926BFC29}"/>
          </ac:spMkLst>
        </pc:spChg>
        <pc:spChg chg="add mod">
          <ac:chgData name="gojhchoi99@gmail.com" userId="7c3550ba10e1e361" providerId="LiveId" clId="{495D67B1-B953-475B-A056-4AACAEBF5A89}" dt="2020-05-04T01:57:05.619" v="203"/>
          <ac:spMkLst>
            <pc:docMk/>
            <pc:sldMk cId="242849915" sldId="343"/>
            <ac:spMk id="3" creationId="{7873C5DB-61F3-4424-A8E0-6A992A23030D}"/>
          </ac:spMkLst>
        </pc:spChg>
        <pc:spChg chg="add mod">
          <ac:chgData name="gojhchoi99@gmail.com" userId="7c3550ba10e1e361" providerId="LiveId" clId="{495D67B1-B953-475B-A056-4AACAEBF5A89}" dt="2020-05-04T02:35:47.738" v="760"/>
          <ac:spMkLst>
            <pc:docMk/>
            <pc:sldMk cId="242849915" sldId="343"/>
            <ac:spMk id="6" creationId="{A52088AA-59C0-4186-82F8-FA290E348DFF}"/>
          </ac:spMkLst>
        </pc:spChg>
        <pc:spChg chg="add mod">
          <ac:chgData name="gojhchoi99@gmail.com" userId="7c3550ba10e1e361" providerId="LiveId" clId="{495D67B1-B953-475B-A056-4AACAEBF5A89}" dt="2020-05-04T02:35:47.738" v="760"/>
          <ac:spMkLst>
            <pc:docMk/>
            <pc:sldMk cId="242849915" sldId="343"/>
            <ac:spMk id="7" creationId="{63BE6462-6C30-4C2B-ABBD-36B190549088}"/>
          </ac:spMkLst>
        </pc:spChg>
        <pc:spChg chg="add mod">
          <ac:chgData name="gojhchoi99@gmail.com" userId="7c3550ba10e1e361" providerId="LiveId" clId="{495D67B1-B953-475B-A056-4AACAEBF5A89}" dt="2020-05-04T02:35:54.113" v="772"/>
          <ac:spMkLst>
            <pc:docMk/>
            <pc:sldMk cId="242849915" sldId="343"/>
            <ac:spMk id="8" creationId="{230861BE-54AB-4E02-9087-6B7BA6C1534D}"/>
          </ac:spMkLst>
        </pc:spChg>
        <pc:spChg chg="add mod">
          <ac:chgData name="gojhchoi99@gmail.com" userId="7c3550ba10e1e361" providerId="LiveId" clId="{495D67B1-B953-475B-A056-4AACAEBF5A89}" dt="2020-05-04T02:35:58.841" v="784"/>
          <ac:spMkLst>
            <pc:docMk/>
            <pc:sldMk cId="242849915" sldId="343"/>
            <ac:spMk id="9" creationId="{7666BA93-0E67-4D90-BF85-635873777622}"/>
          </ac:spMkLst>
        </pc:spChg>
        <pc:picChg chg="add del mod">
          <ac:chgData name="gojhchoi99@gmail.com" userId="7c3550ba10e1e361" providerId="LiveId" clId="{495D67B1-B953-475B-A056-4AACAEBF5A89}" dt="2020-05-04T02:36:00.032" v="785" actId="478"/>
          <ac:picMkLst>
            <pc:docMk/>
            <pc:sldMk cId="242849915" sldId="343"/>
            <ac:picMk id="10" creationId="{25EF3C64-4B79-4A47-945E-6219F0C0BE33}"/>
          </ac:picMkLst>
        </pc:picChg>
        <pc:picChg chg="add del mod">
          <ac:chgData name="gojhchoi99@gmail.com" userId="7c3550ba10e1e361" providerId="LiveId" clId="{495D67B1-B953-475B-A056-4AACAEBF5A89}" dt="2020-05-04T02:36:00.769" v="786" actId="478"/>
          <ac:picMkLst>
            <pc:docMk/>
            <pc:sldMk cId="242849915" sldId="343"/>
            <ac:picMk id="11" creationId="{5B21817B-02EB-45D3-9B56-3BB2778C220B}"/>
          </ac:picMkLst>
        </pc:picChg>
        <pc:picChg chg="add mod">
          <ac:chgData name="gojhchoi99@gmail.com" userId="7c3550ba10e1e361" providerId="LiveId" clId="{495D67B1-B953-475B-A056-4AACAEBF5A89}" dt="2020-05-04T02:36:05.413" v="787"/>
          <ac:picMkLst>
            <pc:docMk/>
            <pc:sldMk cId="242849915" sldId="343"/>
            <ac:picMk id="12" creationId="{261544B6-D2A3-40A4-9C24-E151BF0F383D}"/>
          </ac:picMkLst>
        </pc:picChg>
        <pc:picChg chg="add mod">
          <ac:chgData name="gojhchoi99@gmail.com" userId="7c3550ba10e1e361" providerId="LiveId" clId="{495D67B1-B953-475B-A056-4AACAEBF5A89}" dt="2020-05-04T02:36:05.413" v="787"/>
          <ac:picMkLst>
            <pc:docMk/>
            <pc:sldMk cId="242849915" sldId="343"/>
            <ac:picMk id="13" creationId="{A27025E2-D8EA-4E42-B29B-521CE8A8D997}"/>
          </ac:picMkLst>
        </pc:picChg>
        <pc:cxnChg chg="add mod">
          <ac:chgData name="gojhchoi99@gmail.com" userId="7c3550ba10e1e361" providerId="LiveId" clId="{495D67B1-B953-475B-A056-4AACAEBF5A89}" dt="2020-05-04T01:57:05.619" v="203"/>
          <ac:cxnSpMkLst>
            <pc:docMk/>
            <pc:sldMk cId="242849915" sldId="343"/>
            <ac:cxnSpMk id="4" creationId="{FE5A6D48-BF1B-4AD8-BBC2-C233C18FDC72}"/>
          </ac:cxnSpMkLst>
        </pc:cxnChg>
        <pc:cxnChg chg="add mod">
          <ac:chgData name="gojhchoi99@gmail.com" userId="7c3550ba10e1e361" providerId="LiveId" clId="{495D67B1-B953-475B-A056-4AACAEBF5A89}" dt="2020-05-04T01:57:05.619" v="203"/>
          <ac:cxnSpMkLst>
            <pc:docMk/>
            <pc:sldMk cId="242849915" sldId="343"/>
            <ac:cxnSpMk id="5" creationId="{E3F0EFDB-3C6D-4D17-8C4D-11AC193B7AE5}"/>
          </ac:cxnSpMkLst>
        </pc:cxnChg>
      </pc:sldChg>
      <pc:sldChg chg="addSp delSp modSp new mod">
        <pc:chgData name="gojhchoi99@gmail.com" userId="7c3550ba10e1e361" providerId="LiveId" clId="{495D67B1-B953-475B-A056-4AACAEBF5A89}" dt="2020-05-04T02:36:55.169" v="803" actId="1076"/>
        <pc:sldMkLst>
          <pc:docMk/>
          <pc:sldMk cId="3719247783" sldId="344"/>
        </pc:sldMkLst>
        <pc:spChg chg="del">
          <ac:chgData name="gojhchoi99@gmail.com" userId="7c3550ba10e1e361" providerId="LiveId" clId="{495D67B1-B953-475B-A056-4AACAEBF5A89}" dt="2020-05-04T01:57:12.974" v="206"/>
          <ac:spMkLst>
            <pc:docMk/>
            <pc:sldMk cId="3719247783" sldId="344"/>
            <ac:spMk id="2" creationId="{EDFEACED-AEA2-4D8A-9ED2-5EC73D34F0D4}"/>
          </ac:spMkLst>
        </pc:spChg>
        <pc:spChg chg="add del mod">
          <ac:chgData name="gojhchoi99@gmail.com" userId="7c3550ba10e1e361" providerId="LiveId" clId="{495D67B1-B953-475B-A056-4AACAEBF5A89}" dt="2020-05-04T02:36:24.182" v="789" actId="478"/>
          <ac:spMkLst>
            <pc:docMk/>
            <pc:sldMk cId="3719247783" sldId="344"/>
            <ac:spMk id="3" creationId="{DCB412D8-31F6-4249-BB48-2AE29651528B}"/>
          </ac:spMkLst>
        </pc:spChg>
        <pc:spChg chg="add mod">
          <ac:chgData name="gojhchoi99@gmail.com" userId="7c3550ba10e1e361" providerId="LiveId" clId="{495D67B1-B953-475B-A056-4AACAEBF5A89}" dt="2020-05-04T02:36:35.954" v="791" actId="1076"/>
          <ac:spMkLst>
            <pc:docMk/>
            <pc:sldMk cId="3719247783" sldId="344"/>
            <ac:spMk id="7" creationId="{3125212F-D473-42D0-8C01-C30E43FF9E96}"/>
          </ac:spMkLst>
        </pc:spChg>
        <pc:spChg chg="add mod">
          <ac:chgData name="gojhchoi99@gmail.com" userId="7c3550ba10e1e361" providerId="LiveId" clId="{495D67B1-B953-475B-A056-4AACAEBF5A89}" dt="2020-05-04T02:36:45.585" v="800"/>
          <ac:spMkLst>
            <pc:docMk/>
            <pc:sldMk cId="3719247783" sldId="344"/>
            <ac:spMk id="8" creationId="{D61DBF0F-DD08-4DF3-A67F-7ABBC8C686AE}"/>
          </ac:spMkLst>
        </pc:spChg>
        <pc:picChg chg="add del mod">
          <ac:chgData name="gojhchoi99@gmail.com" userId="7c3550ba10e1e361" providerId="LiveId" clId="{495D67B1-B953-475B-A056-4AACAEBF5A89}" dt="2020-05-04T02:36:46.334" v="801" actId="478"/>
          <ac:picMkLst>
            <pc:docMk/>
            <pc:sldMk cId="3719247783" sldId="344"/>
            <ac:picMk id="9" creationId="{A5302700-95F8-4E69-93F9-A27D1DAE3E84}"/>
          </ac:picMkLst>
        </pc:picChg>
        <pc:picChg chg="add mod">
          <ac:chgData name="gojhchoi99@gmail.com" userId="7c3550ba10e1e361" providerId="LiveId" clId="{495D67B1-B953-475B-A056-4AACAEBF5A89}" dt="2020-05-04T02:36:55.169" v="803" actId="1076"/>
          <ac:picMkLst>
            <pc:docMk/>
            <pc:sldMk cId="3719247783" sldId="344"/>
            <ac:picMk id="10" creationId="{33A85056-FB45-4F9E-849D-BE2BD5C02AF9}"/>
          </ac:picMkLst>
        </pc:picChg>
        <pc:cxnChg chg="add del mod">
          <ac:chgData name="gojhchoi99@gmail.com" userId="7c3550ba10e1e361" providerId="LiveId" clId="{495D67B1-B953-475B-A056-4AACAEBF5A89}" dt="2020-05-04T02:36:24.182" v="789" actId="478"/>
          <ac:cxnSpMkLst>
            <pc:docMk/>
            <pc:sldMk cId="3719247783" sldId="344"/>
            <ac:cxnSpMk id="4" creationId="{60419F0C-7B4E-4FD1-A934-46E96288B869}"/>
          </ac:cxnSpMkLst>
        </pc:cxnChg>
        <pc:cxnChg chg="add del mod">
          <ac:chgData name="gojhchoi99@gmail.com" userId="7c3550ba10e1e361" providerId="LiveId" clId="{495D67B1-B953-475B-A056-4AACAEBF5A89}" dt="2020-05-04T02:36:24.182" v="789" actId="478"/>
          <ac:cxnSpMkLst>
            <pc:docMk/>
            <pc:sldMk cId="3719247783" sldId="344"/>
            <ac:cxnSpMk id="5" creationId="{4E30B80D-63CA-4BC6-B85C-A3099520975F}"/>
          </ac:cxnSpMkLst>
        </pc:cxnChg>
        <pc:cxnChg chg="add mod">
          <ac:chgData name="gojhchoi99@gmail.com" userId="7c3550ba10e1e361" providerId="LiveId" clId="{495D67B1-B953-475B-A056-4AACAEBF5A89}" dt="2020-05-04T02:36:35.954" v="791" actId="1076"/>
          <ac:cxnSpMkLst>
            <pc:docMk/>
            <pc:sldMk cId="3719247783" sldId="344"/>
            <ac:cxnSpMk id="6" creationId="{B47ED6CC-4133-4E34-985E-BB38185DA74F}"/>
          </ac:cxnSpMkLst>
        </pc:cxnChg>
      </pc:sldChg>
      <pc:sldChg chg="addSp delSp modSp new mod">
        <pc:chgData name="gojhchoi99@gmail.com" userId="7c3550ba10e1e361" providerId="LiveId" clId="{495D67B1-B953-475B-A056-4AACAEBF5A89}" dt="2020-05-04T02:37:28.850" v="827"/>
        <pc:sldMkLst>
          <pc:docMk/>
          <pc:sldMk cId="3508628917" sldId="345"/>
        </pc:sldMkLst>
        <pc:spChg chg="add del mod">
          <ac:chgData name="gojhchoi99@gmail.com" userId="7c3550ba10e1e361" providerId="LiveId" clId="{495D67B1-B953-475B-A056-4AACAEBF5A89}" dt="2020-05-04T02:37:11.913" v="805" actId="478"/>
          <ac:spMkLst>
            <pc:docMk/>
            <pc:sldMk cId="3508628917" sldId="345"/>
            <ac:spMk id="2" creationId="{85F02DEE-7B6F-4530-B24D-F42B0B011759}"/>
          </ac:spMkLst>
        </pc:spChg>
        <pc:spChg chg="add mod">
          <ac:chgData name="gojhchoi99@gmail.com" userId="7c3550ba10e1e361" providerId="LiveId" clId="{495D67B1-B953-475B-A056-4AACAEBF5A89}" dt="2020-05-04T02:37:12.521" v="806"/>
          <ac:spMkLst>
            <pc:docMk/>
            <pc:sldMk cId="3508628917" sldId="345"/>
            <ac:spMk id="5" creationId="{5020C76C-CD0D-4E27-AA5A-9E53117AD7F9}"/>
          </ac:spMkLst>
        </pc:spChg>
        <pc:spChg chg="add mod">
          <ac:chgData name="gojhchoi99@gmail.com" userId="7c3550ba10e1e361" providerId="LiveId" clId="{495D67B1-B953-475B-A056-4AACAEBF5A89}" dt="2020-05-04T02:37:12.521" v="806"/>
          <ac:spMkLst>
            <pc:docMk/>
            <pc:sldMk cId="3508628917" sldId="345"/>
            <ac:spMk id="8" creationId="{3753FB9D-0DCF-4C56-936C-96CA9527808C}"/>
          </ac:spMkLst>
        </pc:spChg>
        <pc:spChg chg="add mod">
          <ac:chgData name="gojhchoi99@gmail.com" userId="7c3550ba10e1e361" providerId="LiveId" clId="{495D67B1-B953-475B-A056-4AACAEBF5A89}" dt="2020-05-04T02:37:12.521" v="806"/>
          <ac:spMkLst>
            <pc:docMk/>
            <pc:sldMk cId="3508628917" sldId="345"/>
            <ac:spMk id="9" creationId="{7E11FFD3-ED37-46A0-BA2A-B573D1EBEBF1}"/>
          </ac:spMkLst>
        </pc:spChg>
        <pc:spChg chg="add mod">
          <ac:chgData name="gojhchoi99@gmail.com" userId="7c3550ba10e1e361" providerId="LiveId" clId="{495D67B1-B953-475B-A056-4AACAEBF5A89}" dt="2020-05-04T02:37:18.741" v="815"/>
          <ac:spMkLst>
            <pc:docMk/>
            <pc:sldMk cId="3508628917" sldId="345"/>
            <ac:spMk id="10" creationId="{2A6A4768-3580-4F26-8332-7DBCE660C26D}"/>
          </ac:spMkLst>
        </pc:spChg>
        <pc:spChg chg="add mod">
          <ac:chgData name="gojhchoi99@gmail.com" userId="7c3550ba10e1e361" providerId="LiveId" clId="{495D67B1-B953-475B-A056-4AACAEBF5A89}" dt="2020-05-04T02:37:22.700" v="824"/>
          <ac:spMkLst>
            <pc:docMk/>
            <pc:sldMk cId="3508628917" sldId="345"/>
            <ac:spMk id="11" creationId="{45A5BC7F-94D6-41D4-8519-7C123FB70CBB}"/>
          </ac:spMkLst>
        </pc:spChg>
        <pc:picChg chg="add del mod">
          <ac:chgData name="gojhchoi99@gmail.com" userId="7c3550ba10e1e361" providerId="LiveId" clId="{495D67B1-B953-475B-A056-4AACAEBF5A89}" dt="2020-05-04T02:37:23.501" v="825" actId="478"/>
          <ac:picMkLst>
            <pc:docMk/>
            <pc:sldMk cId="3508628917" sldId="345"/>
            <ac:picMk id="12" creationId="{63CDF822-7024-40E4-AB4D-A9638EB137E1}"/>
          </ac:picMkLst>
        </pc:picChg>
        <pc:picChg chg="add del mod">
          <ac:chgData name="gojhchoi99@gmail.com" userId="7c3550ba10e1e361" providerId="LiveId" clId="{495D67B1-B953-475B-A056-4AACAEBF5A89}" dt="2020-05-04T02:37:24.113" v="826" actId="478"/>
          <ac:picMkLst>
            <pc:docMk/>
            <pc:sldMk cId="3508628917" sldId="345"/>
            <ac:picMk id="13" creationId="{07C0A593-77FC-4C5D-B106-54ECB2913736}"/>
          </ac:picMkLst>
        </pc:picChg>
        <pc:picChg chg="add mod">
          <ac:chgData name="gojhchoi99@gmail.com" userId="7c3550ba10e1e361" providerId="LiveId" clId="{495D67B1-B953-475B-A056-4AACAEBF5A89}" dt="2020-05-04T02:37:28.850" v="827"/>
          <ac:picMkLst>
            <pc:docMk/>
            <pc:sldMk cId="3508628917" sldId="345"/>
            <ac:picMk id="14" creationId="{7889BA38-20B2-4A02-8454-065FEB27C95A}"/>
          </ac:picMkLst>
        </pc:picChg>
        <pc:picChg chg="add mod">
          <ac:chgData name="gojhchoi99@gmail.com" userId="7c3550ba10e1e361" providerId="LiveId" clId="{495D67B1-B953-475B-A056-4AACAEBF5A89}" dt="2020-05-04T02:37:28.850" v="827"/>
          <ac:picMkLst>
            <pc:docMk/>
            <pc:sldMk cId="3508628917" sldId="345"/>
            <ac:picMk id="15" creationId="{BA813B96-7534-4532-8E5F-CA70EC4C8628}"/>
          </ac:picMkLst>
        </pc:picChg>
        <pc:cxnChg chg="add del mod">
          <ac:chgData name="gojhchoi99@gmail.com" userId="7c3550ba10e1e361" providerId="LiveId" clId="{495D67B1-B953-475B-A056-4AACAEBF5A89}" dt="2020-05-04T02:37:11.913" v="805" actId="478"/>
          <ac:cxnSpMkLst>
            <pc:docMk/>
            <pc:sldMk cId="3508628917" sldId="345"/>
            <ac:cxnSpMk id="3" creationId="{10481821-3E27-412B-99D3-558A06D22400}"/>
          </ac:cxnSpMkLst>
        </pc:cxnChg>
        <pc:cxnChg chg="add del mod">
          <ac:chgData name="gojhchoi99@gmail.com" userId="7c3550ba10e1e361" providerId="LiveId" clId="{495D67B1-B953-475B-A056-4AACAEBF5A89}" dt="2020-05-04T02:37:11.913" v="805" actId="478"/>
          <ac:cxnSpMkLst>
            <pc:docMk/>
            <pc:sldMk cId="3508628917" sldId="345"/>
            <ac:cxnSpMk id="4" creationId="{13342B85-1FCC-49C1-BE68-AB609803BE87}"/>
          </ac:cxnSpMkLst>
        </pc:cxnChg>
        <pc:cxnChg chg="add mod">
          <ac:chgData name="gojhchoi99@gmail.com" userId="7c3550ba10e1e361" providerId="LiveId" clId="{495D67B1-B953-475B-A056-4AACAEBF5A89}" dt="2020-05-04T02:37:12.521" v="806"/>
          <ac:cxnSpMkLst>
            <pc:docMk/>
            <pc:sldMk cId="3508628917" sldId="345"/>
            <ac:cxnSpMk id="6" creationId="{2CC5A431-A1C4-4E44-BC42-8AC766CA5398}"/>
          </ac:cxnSpMkLst>
        </pc:cxnChg>
        <pc:cxnChg chg="add mod">
          <ac:chgData name="gojhchoi99@gmail.com" userId="7c3550ba10e1e361" providerId="LiveId" clId="{495D67B1-B953-475B-A056-4AACAEBF5A89}" dt="2020-05-04T02:37:12.521" v="806"/>
          <ac:cxnSpMkLst>
            <pc:docMk/>
            <pc:sldMk cId="3508628917" sldId="345"/>
            <ac:cxnSpMk id="7" creationId="{9BBB385C-6CDB-4849-9D17-C7D3A3DBB10D}"/>
          </ac:cxnSpMkLst>
        </pc:cxnChg>
      </pc:sldChg>
      <pc:sldChg chg="addSp delSp modSp new mod">
        <pc:chgData name="gojhchoi99@gmail.com" userId="7c3550ba10e1e361" providerId="LiveId" clId="{495D67B1-B953-475B-A056-4AACAEBF5A89}" dt="2020-05-04T03:58:35.960" v="885" actId="1076"/>
        <pc:sldMkLst>
          <pc:docMk/>
          <pc:sldMk cId="3459851953" sldId="346"/>
        </pc:sldMkLst>
        <pc:spChg chg="del">
          <ac:chgData name="gojhchoi99@gmail.com" userId="7c3550ba10e1e361" providerId="LiveId" clId="{495D67B1-B953-475B-A056-4AACAEBF5A89}" dt="2020-05-04T01:57:25.914" v="210"/>
          <ac:spMkLst>
            <pc:docMk/>
            <pc:sldMk cId="3459851953" sldId="346"/>
            <ac:spMk id="2" creationId="{B8EF50AA-8637-406D-874D-0C868FC7C57D}"/>
          </ac:spMkLst>
        </pc:spChg>
        <pc:spChg chg="add mod">
          <ac:chgData name="gojhchoi99@gmail.com" userId="7c3550ba10e1e361" providerId="LiveId" clId="{495D67B1-B953-475B-A056-4AACAEBF5A89}" dt="2020-05-04T01:57:26.627" v="211"/>
          <ac:spMkLst>
            <pc:docMk/>
            <pc:sldMk cId="3459851953" sldId="346"/>
            <ac:spMk id="3" creationId="{D782AF24-9BF0-4E1C-B06B-31085E59C19F}"/>
          </ac:spMkLst>
        </pc:spChg>
        <pc:picChg chg="add mod">
          <ac:chgData name="gojhchoi99@gmail.com" userId="7c3550ba10e1e361" providerId="LiveId" clId="{495D67B1-B953-475B-A056-4AACAEBF5A89}" dt="2020-05-04T03:58:35.960" v="885" actId="1076"/>
          <ac:picMkLst>
            <pc:docMk/>
            <pc:sldMk cId="3459851953" sldId="346"/>
            <ac:picMk id="6" creationId="{F6E80EBB-FD85-4FC3-A355-212164172FEF}"/>
          </ac:picMkLst>
        </pc:picChg>
        <pc:picChg chg="add mod">
          <ac:chgData name="gojhchoi99@gmail.com" userId="7c3550ba10e1e361" providerId="LiveId" clId="{495D67B1-B953-475B-A056-4AACAEBF5A89}" dt="2020-05-04T02:38:25.681" v="868"/>
          <ac:picMkLst>
            <pc:docMk/>
            <pc:sldMk cId="3459851953" sldId="346"/>
            <ac:picMk id="7" creationId="{1B8635AD-B78E-456C-BACC-8408FEEEBC09}"/>
          </ac:picMkLst>
        </pc:picChg>
        <pc:picChg chg="add mod">
          <ac:chgData name="gojhchoi99@gmail.com" userId="7c3550ba10e1e361" providerId="LiveId" clId="{495D67B1-B953-475B-A056-4AACAEBF5A89}" dt="2020-05-04T02:38:25.681" v="868"/>
          <ac:picMkLst>
            <pc:docMk/>
            <pc:sldMk cId="3459851953" sldId="346"/>
            <ac:picMk id="8" creationId="{D0760F0F-5B4E-4E8B-8A8D-61D506FBA503}"/>
          </ac:picMkLst>
        </pc:picChg>
        <pc:cxnChg chg="add mod">
          <ac:chgData name="gojhchoi99@gmail.com" userId="7c3550ba10e1e361" providerId="LiveId" clId="{495D67B1-B953-475B-A056-4AACAEBF5A89}" dt="2020-05-04T01:57:26.627" v="211"/>
          <ac:cxnSpMkLst>
            <pc:docMk/>
            <pc:sldMk cId="3459851953" sldId="346"/>
            <ac:cxnSpMk id="4" creationId="{E4F68FFE-DB72-4F96-B2CF-914064E12D95}"/>
          </ac:cxnSpMkLst>
        </pc:cxnChg>
        <pc:cxnChg chg="add mod">
          <ac:chgData name="gojhchoi99@gmail.com" userId="7c3550ba10e1e361" providerId="LiveId" clId="{495D67B1-B953-475B-A056-4AACAEBF5A89}" dt="2020-05-04T01:57:26.627" v="211"/>
          <ac:cxnSpMkLst>
            <pc:docMk/>
            <pc:sldMk cId="3459851953" sldId="346"/>
            <ac:cxnSpMk id="5" creationId="{490C44B7-C534-452B-88D1-21CD67D4EA4A}"/>
          </ac:cxnSpMkLst>
        </pc:cxnChg>
      </pc:sldChg>
      <pc:sldChg chg="addSp delSp modSp new">
        <pc:chgData name="gojhchoi99@gmail.com" userId="7c3550ba10e1e361" providerId="LiveId" clId="{495D67B1-B953-475B-A056-4AACAEBF5A89}" dt="2020-05-04T02:38:45.979" v="871"/>
        <pc:sldMkLst>
          <pc:docMk/>
          <pc:sldMk cId="3421137572" sldId="347"/>
        </pc:sldMkLst>
        <pc:spChg chg="del">
          <ac:chgData name="gojhchoi99@gmail.com" userId="7c3550ba10e1e361" providerId="LiveId" clId="{495D67B1-B953-475B-A056-4AACAEBF5A89}" dt="2020-05-04T01:57:37.396" v="213"/>
          <ac:spMkLst>
            <pc:docMk/>
            <pc:sldMk cId="3421137572" sldId="347"/>
            <ac:spMk id="2" creationId="{BF3648BC-C04F-4A11-9969-85848C8D6FF5}"/>
          </ac:spMkLst>
        </pc:spChg>
        <pc:spChg chg="add mod">
          <ac:chgData name="gojhchoi99@gmail.com" userId="7c3550ba10e1e361" providerId="LiveId" clId="{495D67B1-B953-475B-A056-4AACAEBF5A89}" dt="2020-05-04T01:57:38.042" v="214"/>
          <ac:spMkLst>
            <pc:docMk/>
            <pc:sldMk cId="3421137572" sldId="347"/>
            <ac:spMk id="3" creationId="{22A660C5-81DC-42A2-820D-2569EE411848}"/>
          </ac:spMkLst>
        </pc:spChg>
        <pc:picChg chg="add mod">
          <ac:chgData name="gojhchoi99@gmail.com" userId="7c3550ba10e1e361" providerId="LiveId" clId="{495D67B1-B953-475B-A056-4AACAEBF5A89}" dt="2020-05-04T02:38:45.979" v="871"/>
          <ac:picMkLst>
            <pc:docMk/>
            <pc:sldMk cId="3421137572" sldId="347"/>
            <ac:picMk id="6" creationId="{E780D8D4-CDDE-4371-AF3C-627C338FDDDF}"/>
          </ac:picMkLst>
        </pc:picChg>
        <pc:picChg chg="add mod">
          <ac:chgData name="gojhchoi99@gmail.com" userId="7c3550ba10e1e361" providerId="LiveId" clId="{495D67B1-B953-475B-A056-4AACAEBF5A89}" dt="2020-05-04T02:38:45.979" v="871"/>
          <ac:picMkLst>
            <pc:docMk/>
            <pc:sldMk cId="3421137572" sldId="347"/>
            <ac:picMk id="7" creationId="{8C4B6B84-E08A-48E3-916C-8CB38546496A}"/>
          </ac:picMkLst>
        </pc:picChg>
        <pc:picChg chg="add mod">
          <ac:chgData name="gojhchoi99@gmail.com" userId="7c3550ba10e1e361" providerId="LiveId" clId="{495D67B1-B953-475B-A056-4AACAEBF5A89}" dt="2020-05-04T02:38:45.979" v="871"/>
          <ac:picMkLst>
            <pc:docMk/>
            <pc:sldMk cId="3421137572" sldId="347"/>
            <ac:picMk id="8" creationId="{932F9EA9-065F-4E76-B772-8F14624A673C}"/>
          </ac:picMkLst>
        </pc:picChg>
        <pc:picChg chg="add mod">
          <ac:chgData name="gojhchoi99@gmail.com" userId="7c3550ba10e1e361" providerId="LiveId" clId="{495D67B1-B953-475B-A056-4AACAEBF5A89}" dt="2020-05-04T02:38:45.979" v="871"/>
          <ac:picMkLst>
            <pc:docMk/>
            <pc:sldMk cId="3421137572" sldId="347"/>
            <ac:picMk id="9" creationId="{EA70F60B-F553-4D1D-8E9F-8F7418B9A35A}"/>
          </ac:picMkLst>
        </pc:picChg>
        <pc:cxnChg chg="add mod">
          <ac:chgData name="gojhchoi99@gmail.com" userId="7c3550ba10e1e361" providerId="LiveId" clId="{495D67B1-B953-475B-A056-4AACAEBF5A89}" dt="2020-05-04T01:57:38.042" v="214"/>
          <ac:cxnSpMkLst>
            <pc:docMk/>
            <pc:sldMk cId="3421137572" sldId="347"/>
            <ac:cxnSpMk id="4" creationId="{C16712CF-6200-4DCD-909A-BB3577D6CA6A}"/>
          </ac:cxnSpMkLst>
        </pc:cxnChg>
        <pc:cxnChg chg="add mod">
          <ac:chgData name="gojhchoi99@gmail.com" userId="7c3550ba10e1e361" providerId="LiveId" clId="{495D67B1-B953-475B-A056-4AACAEBF5A89}" dt="2020-05-04T01:57:38.042" v="214"/>
          <ac:cxnSpMkLst>
            <pc:docMk/>
            <pc:sldMk cId="3421137572" sldId="347"/>
            <ac:cxnSpMk id="5" creationId="{9CC01862-23EC-491A-9210-E7407B6B38E9}"/>
          </ac:cxnSpMkLst>
        </pc:cxnChg>
      </pc:sldChg>
      <pc:sldChg chg="addSp modSp new">
        <pc:chgData name="gojhchoi99@gmail.com" userId="7c3550ba10e1e361" providerId="LiveId" clId="{495D67B1-B953-475B-A056-4AACAEBF5A89}" dt="2020-05-04T02:39:07.333" v="874"/>
        <pc:sldMkLst>
          <pc:docMk/>
          <pc:sldMk cId="1142819659" sldId="348"/>
        </pc:sldMkLst>
        <pc:spChg chg="add mod">
          <ac:chgData name="gojhchoi99@gmail.com" userId="7c3550ba10e1e361" providerId="LiveId" clId="{495D67B1-B953-475B-A056-4AACAEBF5A89}" dt="2020-05-04T01:57:44.011" v="216"/>
          <ac:spMkLst>
            <pc:docMk/>
            <pc:sldMk cId="1142819659" sldId="348"/>
            <ac:spMk id="2" creationId="{F37B2A84-B9D7-451E-82B2-48C3DDA0EEF9}"/>
          </ac:spMkLst>
        </pc:spChg>
        <pc:picChg chg="add mod">
          <ac:chgData name="gojhchoi99@gmail.com" userId="7c3550ba10e1e361" providerId="LiveId" clId="{495D67B1-B953-475B-A056-4AACAEBF5A89}" dt="2020-05-04T02:39:02.392" v="873"/>
          <ac:picMkLst>
            <pc:docMk/>
            <pc:sldMk cId="1142819659" sldId="348"/>
            <ac:picMk id="5" creationId="{3FD9DB5E-7D64-492E-9444-D4CC60059F56}"/>
          </ac:picMkLst>
        </pc:picChg>
        <pc:picChg chg="add mod">
          <ac:chgData name="gojhchoi99@gmail.com" userId="7c3550ba10e1e361" providerId="LiveId" clId="{495D67B1-B953-475B-A056-4AACAEBF5A89}" dt="2020-05-04T02:39:02.392" v="873"/>
          <ac:picMkLst>
            <pc:docMk/>
            <pc:sldMk cId="1142819659" sldId="348"/>
            <ac:picMk id="6" creationId="{EB09D394-DAED-40E7-B7B7-9BFEDA8BCEB4}"/>
          </ac:picMkLst>
        </pc:picChg>
        <pc:picChg chg="add mod">
          <ac:chgData name="gojhchoi99@gmail.com" userId="7c3550ba10e1e361" providerId="LiveId" clId="{495D67B1-B953-475B-A056-4AACAEBF5A89}" dt="2020-05-04T02:39:07.333" v="874"/>
          <ac:picMkLst>
            <pc:docMk/>
            <pc:sldMk cId="1142819659" sldId="348"/>
            <ac:picMk id="7" creationId="{8F95E38F-6EB3-4638-A9A8-81445E609AF7}"/>
          </ac:picMkLst>
        </pc:picChg>
        <pc:cxnChg chg="add mod">
          <ac:chgData name="gojhchoi99@gmail.com" userId="7c3550ba10e1e361" providerId="LiveId" clId="{495D67B1-B953-475B-A056-4AACAEBF5A89}" dt="2020-05-04T01:57:44.011" v="216"/>
          <ac:cxnSpMkLst>
            <pc:docMk/>
            <pc:sldMk cId="1142819659" sldId="348"/>
            <ac:cxnSpMk id="3" creationId="{C70D8406-3379-4F44-8911-4FAF0414B1A9}"/>
          </ac:cxnSpMkLst>
        </pc:cxnChg>
        <pc:cxnChg chg="add mod">
          <ac:chgData name="gojhchoi99@gmail.com" userId="7c3550ba10e1e361" providerId="LiveId" clId="{495D67B1-B953-475B-A056-4AACAEBF5A89}" dt="2020-05-04T01:57:44.011" v="216"/>
          <ac:cxnSpMkLst>
            <pc:docMk/>
            <pc:sldMk cId="1142819659" sldId="348"/>
            <ac:cxnSpMk id="4" creationId="{9CB36109-8876-4C51-B0E4-780A4D99103B}"/>
          </ac:cxnSpMkLst>
        </pc:cxnChg>
      </pc:sldChg>
      <pc:sldChg chg="addSp delSp modSp new">
        <pc:chgData name="gojhchoi99@gmail.com" userId="7c3550ba10e1e361" providerId="LiveId" clId="{495D67B1-B953-475B-A056-4AACAEBF5A89}" dt="2020-05-04T02:39:24.675" v="876"/>
        <pc:sldMkLst>
          <pc:docMk/>
          <pc:sldMk cId="2160360365" sldId="349"/>
        </pc:sldMkLst>
        <pc:spChg chg="del">
          <ac:chgData name="gojhchoi99@gmail.com" userId="7c3550ba10e1e361" providerId="LiveId" clId="{495D67B1-B953-475B-A056-4AACAEBF5A89}" dt="2020-05-04T01:57:50.356" v="218"/>
          <ac:spMkLst>
            <pc:docMk/>
            <pc:sldMk cId="2160360365" sldId="349"/>
            <ac:spMk id="2" creationId="{3C4EE21C-EF8F-4416-9729-225700C2ECCA}"/>
          </ac:spMkLst>
        </pc:spChg>
        <pc:spChg chg="add mod">
          <ac:chgData name="gojhchoi99@gmail.com" userId="7c3550ba10e1e361" providerId="LiveId" clId="{495D67B1-B953-475B-A056-4AACAEBF5A89}" dt="2020-05-04T01:57:50.980" v="219"/>
          <ac:spMkLst>
            <pc:docMk/>
            <pc:sldMk cId="2160360365" sldId="349"/>
            <ac:spMk id="3" creationId="{7A31978E-47AD-48E6-9FB2-394577F48BBC}"/>
          </ac:spMkLst>
        </pc:spChg>
        <pc:picChg chg="add mod">
          <ac:chgData name="gojhchoi99@gmail.com" userId="7c3550ba10e1e361" providerId="LiveId" clId="{495D67B1-B953-475B-A056-4AACAEBF5A89}" dt="2020-05-04T02:39:24.675" v="876"/>
          <ac:picMkLst>
            <pc:docMk/>
            <pc:sldMk cId="2160360365" sldId="349"/>
            <ac:picMk id="6" creationId="{B9EC2D99-ADCE-408C-8F1D-7CCF20E05CC1}"/>
          </ac:picMkLst>
        </pc:picChg>
        <pc:picChg chg="add mod">
          <ac:chgData name="gojhchoi99@gmail.com" userId="7c3550ba10e1e361" providerId="LiveId" clId="{495D67B1-B953-475B-A056-4AACAEBF5A89}" dt="2020-05-04T02:39:24.675" v="876"/>
          <ac:picMkLst>
            <pc:docMk/>
            <pc:sldMk cId="2160360365" sldId="349"/>
            <ac:picMk id="7" creationId="{793E05BA-2F1F-405A-9919-A616BDF34D73}"/>
          </ac:picMkLst>
        </pc:picChg>
        <pc:picChg chg="add mod">
          <ac:chgData name="gojhchoi99@gmail.com" userId="7c3550ba10e1e361" providerId="LiveId" clId="{495D67B1-B953-475B-A056-4AACAEBF5A89}" dt="2020-05-04T02:39:24.675" v="876"/>
          <ac:picMkLst>
            <pc:docMk/>
            <pc:sldMk cId="2160360365" sldId="349"/>
            <ac:picMk id="8" creationId="{10299EDD-C6D2-4197-9505-251D218E44E3}"/>
          </ac:picMkLst>
        </pc:picChg>
        <pc:picChg chg="add mod">
          <ac:chgData name="gojhchoi99@gmail.com" userId="7c3550ba10e1e361" providerId="LiveId" clId="{495D67B1-B953-475B-A056-4AACAEBF5A89}" dt="2020-05-04T02:39:24.675" v="876"/>
          <ac:picMkLst>
            <pc:docMk/>
            <pc:sldMk cId="2160360365" sldId="349"/>
            <ac:picMk id="9" creationId="{5DDAAC83-2065-4726-8847-DCF0458933BD}"/>
          </ac:picMkLst>
        </pc:picChg>
        <pc:cxnChg chg="add mod">
          <ac:chgData name="gojhchoi99@gmail.com" userId="7c3550ba10e1e361" providerId="LiveId" clId="{495D67B1-B953-475B-A056-4AACAEBF5A89}" dt="2020-05-04T01:57:50.980" v="219"/>
          <ac:cxnSpMkLst>
            <pc:docMk/>
            <pc:sldMk cId="2160360365" sldId="349"/>
            <ac:cxnSpMk id="4" creationId="{031A2E91-9739-4F30-8E5A-9EEA5103CEE3}"/>
          </ac:cxnSpMkLst>
        </pc:cxnChg>
        <pc:cxnChg chg="add mod">
          <ac:chgData name="gojhchoi99@gmail.com" userId="7c3550ba10e1e361" providerId="LiveId" clId="{495D67B1-B953-475B-A056-4AACAEBF5A89}" dt="2020-05-04T01:57:50.980" v="219"/>
          <ac:cxnSpMkLst>
            <pc:docMk/>
            <pc:sldMk cId="2160360365" sldId="349"/>
            <ac:cxnSpMk id="5" creationId="{899FABF2-BC71-4B84-A4CB-8E6F08C98312}"/>
          </ac:cxnSpMkLst>
        </pc:cxnChg>
      </pc:sldChg>
      <pc:sldChg chg="addSp delSp modSp new mod">
        <pc:chgData name="gojhchoi99@gmail.com" userId="7c3550ba10e1e361" providerId="LiveId" clId="{495D67B1-B953-475B-A056-4AACAEBF5A89}" dt="2020-05-04T03:59:09.771" v="896"/>
        <pc:sldMkLst>
          <pc:docMk/>
          <pc:sldMk cId="3273158720" sldId="350"/>
        </pc:sldMkLst>
        <pc:spChg chg="add del mod">
          <ac:chgData name="gojhchoi99@gmail.com" userId="7c3550ba10e1e361" providerId="LiveId" clId="{495D67B1-B953-475B-A056-4AACAEBF5A89}" dt="2020-05-04T02:39:50.157" v="878" actId="478"/>
          <ac:spMkLst>
            <pc:docMk/>
            <pc:sldMk cId="3273158720" sldId="350"/>
            <ac:spMk id="2" creationId="{06FE4C64-37F2-4439-AC51-D2895D492D41}"/>
          </ac:spMkLst>
        </pc:spChg>
        <pc:spChg chg="add mod">
          <ac:chgData name="gojhchoi99@gmail.com" userId="7c3550ba10e1e361" providerId="LiveId" clId="{495D67B1-B953-475B-A056-4AACAEBF5A89}" dt="2020-05-04T02:39:51.304" v="879"/>
          <ac:spMkLst>
            <pc:docMk/>
            <pc:sldMk cId="3273158720" sldId="350"/>
            <ac:spMk id="6" creationId="{F84D8A8A-F432-48A0-9603-C4DE2BE2F661}"/>
          </ac:spMkLst>
        </pc:spChg>
        <pc:spChg chg="add mod">
          <ac:chgData name="gojhchoi99@gmail.com" userId="7c3550ba10e1e361" providerId="LiveId" clId="{495D67B1-B953-475B-A056-4AACAEBF5A89}" dt="2020-05-04T03:59:09.771" v="896"/>
          <ac:spMkLst>
            <pc:docMk/>
            <pc:sldMk cId="3273158720" sldId="350"/>
            <ac:spMk id="7" creationId="{6E282979-63EA-4451-861C-5EF8150007F1}"/>
          </ac:spMkLst>
        </pc:spChg>
        <pc:picChg chg="add del mod">
          <ac:chgData name="gojhchoi99@gmail.com" userId="7c3550ba10e1e361" providerId="LiveId" clId="{495D67B1-B953-475B-A056-4AACAEBF5A89}" dt="2020-05-04T02:39:53.704" v="880" actId="478"/>
          <ac:picMkLst>
            <pc:docMk/>
            <pc:sldMk cId="3273158720" sldId="350"/>
            <ac:picMk id="8" creationId="{2DCE8DE0-4693-4CA3-90D4-BE232A781DDF}"/>
          </ac:picMkLst>
        </pc:picChg>
        <pc:picChg chg="add mod">
          <ac:chgData name="gojhchoi99@gmail.com" userId="7c3550ba10e1e361" providerId="LiveId" clId="{495D67B1-B953-475B-A056-4AACAEBF5A89}" dt="2020-05-04T02:39:59.051" v="881"/>
          <ac:picMkLst>
            <pc:docMk/>
            <pc:sldMk cId="3273158720" sldId="350"/>
            <ac:picMk id="9" creationId="{0BFF310F-52F7-4A29-8AC0-61ACBE108033}"/>
          </ac:picMkLst>
        </pc:picChg>
        <pc:cxnChg chg="add del mod">
          <ac:chgData name="gojhchoi99@gmail.com" userId="7c3550ba10e1e361" providerId="LiveId" clId="{495D67B1-B953-475B-A056-4AACAEBF5A89}" dt="2020-05-04T02:39:50.157" v="878" actId="478"/>
          <ac:cxnSpMkLst>
            <pc:docMk/>
            <pc:sldMk cId="3273158720" sldId="350"/>
            <ac:cxnSpMk id="3" creationId="{C3D4C93C-4DFD-41EE-993D-5823D9C266CE}"/>
          </ac:cxnSpMkLst>
        </pc:cxnChg>
        <pc:cxnChg chg="add del mod">
          <ac:chgData name="gojhchoi99@gmail.com" userId="7c3550ba10e1e361" providerId="LiveId" clId="{495D67B1-B953-475B-A056-4AACAEBF5A89}" dt="2020-05-04T02:39:50.157" v="878" actId="478"/>
          <ac:cxnSpMkLst>
            <pc:docMk/>
            <pc:sldMk cId="3273158720" sldId="350"/>
            <ac:cxnSpMk id="4" creationId="{D9631FFF-68E1-420B-8A9F-E4D2ED0214E4}"/>
          </ac:cxnSpMkLst>
        </pc:cxnChg>
        <pc:cxnChg chg="add mod">
          <ac:chgData name="gojhchoi99@gmail.com" userId="7c3550ba10e1e361" providerId="LiveId" clId="{495D67B1-B953-475B-A056-4AACAEBF5A89}" dt="2020-05-04T02:39:51.304" v="879"/>
          <ac:cxnSpMkLst>
            <pc:docMk/>
            <pc:sldMk cId="3273158720" sldId="350"/>
            <ac:cxnSpMk id="5" creationId="{8DD4DFBD-15F2-46AC-8D62-49846DC63DCF}"/>
          </ac:cxnSpMkLst>
        </pc:cxnChg>
      </pc:sldChg>
      <pc:sldChg chg="addSp modSp new mod">
        <pc:chgData name="gojhchoi99@gmail.com" userId="7c3550ba10e1e361" providerId="LiveId" clId="{495D67B1-B953-475B-A056-4AACAEBF5A89}" dt="2020-05-04T02:14:23.466" v="414"/>
        <pc:sldMkLst>
          <pc:docMk/>
          <pc:sldMk cId="3951113529" sldId="351"/>
        </pc:sldMkLst>
        <pc:spChg chg="add mod">
          <ac:chgData name="gojhchoi99@gmail.com" userId="7c3550ba10e1e361" providerId="LiveId" clId="{495D67B1-B953-475B-A056-4AACAEBF5A89}" dt="2020-05-04T02:13:34.333" v="410" actId="20577"/>
          <ac:spMkLst>
            <pc:docMk/>
            <pc:sldMk cId="3951113529" sldId="351"/>
            <ac:spMk id="2" creationId="{ABA87AAF-A1EF-497B-A26D-A9A939CC941B}"/>
          </ac:spMkLst>
        </pc:spChg>
        <pc:spChg chg="add mod">
          <ac:chgData name="gojhchoi99@gmail.com" userId="7c3550ba10e1e361" providerId="LiveId" clId="{495D67B1-B953-475B-A056-4AACAEBF5A89}" dt="2020-05-04T02:13:36.691" v="411" actId="20577"/>
          <ac:spMkLst>
            <pc:docMk/>
            <pc:sldMk cId="3951113529" sldId="351"/>
            <ac:spMk id="3" creationId="{6FAB78B0-95EC-48D7-AC32-B4D88C079E16}"/>
          </ac:spMkLst>
        </pc:spChg>
        <pc:spChg chg="add mod">
          <ac:chgData name="gojhchoi99@gmail.com" userId="7c3550ba10e1e361" providerId="LiveId" clId="{495D67B1-B953-475B-A056-4AACAEBF5A89}" dt="2020-05-04T02:13:29.073" v="408" actId="20577"/>
          <ac:spMkLst>
            <pc:docMk/>
            <pc:sldMk cId="3951113529" sldId="351"/>
            <ac:spMk id="4" creationId="{C266CC91-B5C8-4263-BCAE-5EAC11A1B8E9}"/>
          </ac:spMkLst>
        </pc:spChg>
        <pc:spChg chg="add mod">
          <ac:chgData name="gojhchoi99@gmail.com" userId="7c3550ba10e1e361" providerId="LiveId" clId="{495D67B1-B953-475B-A056-4AACAEBF5A89}" dt="2020-05-04T02:14:23.466" v="414"/>
          <ac:spMkLst>
            <pc:docMk/>
            <pc:sldMk cId="3951113529" sldId="351"/>
            <ac:spMk id="5" creationId="{113CF7CE-04A5-46C2-A686-38BC4C7D984E}"/>
          </ac:spMkLst>
        </pc:spChg>
        <pc:picChg chg="add mod">
          <ac:chgData name="gojhchoi99@gmail.com" userId="7c3550ba10e1e361" providerId="LiveId" clId="{495D67B1-B953-475B-A056-4AACAEBF5A89}" dt="2020-05-04T02:13:44.856" v="412"/>
          <ac:picMkLst>
            <pc:docMk/>
            <pc:sldMk cId="3951113529" sldId="351"/>
            <ac:picMk id="6" creationId="{F914337C-D4D3-4DE5-986C-51D1A4EAE1F3}"/>
          </ac:picMkLst>
        </pc:picChg>
        <pc:picChg chg="add mod">
          <ac:chgData name="gojhchoi99@gmail.com" userId="7c3550ba10e1e361" providerId="LiveId" clId="{495D67B1-B953-475B-A056-4AACAEBF5A89}" dt="2020-05-04T02:13:44.856" v="412"/>
          <ac:picMkLst>
            <pc:docMk/>
            <pc:sldMk cId="3951113529" sldId="351"/>
            <ac:picMk id="7" creationId="{D4F12FBF-E10A-4CF0-9E76-B1EB1BBC4C4B}"/>
          </ac:picMkLst>
        </pc:picChg>
        <pc:picChg chg="add mod">
          <ac:chgData name="gojhchoi99@gmail.com" userId="7c3550ba10e1e361" providerId="LiveId" clId="{495D67B1-B953-475B-A056-4AACAEBF5A89}" dt="2020-05-04T02:13:44.856" v="412"/>
          <ac:picMkLst>
            <pc:docMk/>
            <pc:sldMk cId="3951113529" sldId="351"/>
            <ac:picMk id="8" creationId="{A249265F-1B65-4FF6-8340-619C9A26964E}"/>
          </ac:picMkLst>
        </pc:picChg>
        <pc:picChg chg="add mod">
          <ac:chgData name="gojhchoi99@gmail.com" userId="7c3550ba10e1e361" providerId="LiveId" clId="{495D67B1-B953-475B-A056-4AACAEBF5A89}" dt="2020-05-04T02:13:44.856" v="412"/>
          <ac:picMkLst>
            <pc:docMk/>
            <pc:sldMk cId="3951113529" sldId="351"/>
            <ac:picMk id="9" creationId="{9586E525-FCBE-403A-B040-7235FBC0B35C}"/>
          </ac:picMkLst>
        </pc:picChg>
      </pc:sldChg>
      <pc:sldChg chg="addSp delSp modSp new mod">
        <pc:chgData name="gojhchoi99@gmail.com" userId="7c3550ba10e1e361" providerId="LiveId" clId="{495D67B1-B953-475B-A056-4AACAEBF5A89}" dt="2020-05-04T02:15:33.980" v="424"/>
        <pc:sldMkLst>
          <pc:docMk/>
          <pc:sldMk cId="3583006125" sldId="352"/>
        </pc:sldMkLst>
        <pc:spChg chg="del">
          <ac:chgData name="gojhchoi99@gmail.com" userId="7c3550ba10e1e361" providerId="LiveId" clId="{495D67B1-B953-475B-A056-4AACAEBF5A89}" dt="2020-05-04T02:14:41.272" v="416"/>
          <ac:spMkLst>
            <pc:docMk/>
            <pc:sldMk cId="3583006125" sldId="352"/>
            <ac:spMk id="2" creationId="{7ED6DFFF-885E-4CC5-89BB-B526F43E9B81}"/>
          </ac:spMkLst>
        </pc:spChg>
        <pc:spChg chg="add mod">
          <ac:chgData name="gojhchoi99@gmail.com" userId="7c3550ba10e1e361" providerId="LiveId" clId="{495D67B1-B953-475B-A056-4AACAEBF5A89}" dt="2020-05-04T02:15:08.661" v="419"/>
          <ac:spMkLst>
            <pc:docMk/>
            <pc:sldMk cId="3583006125" sldId="352"/>
            <ac:spMk id="7" creationId="{58C58ABD-7DEC-46AD-9DD6-08729935F888}"/>
          </ac:spMkLst>
        </pc:spChg>
        <pc:spChg chg="add mod">
          <ac:chgData name="gojhchoi99@gmail.com" userId="7c3550ba10e1e361" providerId="LiveId" clId="{495D67B1-B953-475B-A056-4AACAEBF5A89}" dt="2020-05-04T02:15:08.661" v="419"/>
          <ac:spMkLst>
            <pc:docMk/>
            <pc:sldMk cId="3583006125" sldId="352"/>
            <ac:spMk id="8" creationId="{F3139678-14AE-4A8E-9549-ACF8228D6580}"/>
          </ac:spMkLst>
        </pc:spChg>
        <pc:spChg chg="add mod">
          <ac:chgData name="gojhchoi99@gmail.com" userId="7c3550ba10e1e361" providerId="LiveId" clId="{495D67B1-B953-475B-A056-4AACAEBF5A89}" dt="2020-05-04T02:15:08.661" v="419"/>
          <ac:spMkLst>
            <pc:docMk/>
            <pc:sldMk cId="3583006125" sldId="352"/>
            <ac:spMk id="9" creationId="{D09746F5-D121-4F3D-A6B7-5CB60D39DE7B}"/>
          </ac:spMkLst>
        </pc:spChg>
        <pc:spChg chg="add mod">
          <ac:chgData name="gojhchoi99@gmail.com" userId="7c3550ba10e1e361" providerId="LiveId" clId="{495D67B1-B953-475B-A056-4AACAEBF5A89}" dt="2020-05-04T02:15:08.661" v="419"/>
          <ac:spMkLst>
            <pc:docMk/>
            <pc:sldMk cId="3583006125" sldId="352"/>
            <ac:spMk id="10" creationId="{BB35AFE0-D4BC-4A51-88EF-16EF7250AA3B}"/>
          </ac:spMkLst>
        </pc:spChg>
        <pc:picChg chg="add del mod">
          <ac:chgData name="gojhchoi99@gmail.com" userId="7c3550ba10e1e361" providerId="LiveId" clId="{495D67B1-B953-475B-A056-4AACAEBF5A89}" dt="2020-05-04T02:14:49.423" v="418"/>
          <ac:picMkLst>
            <pc:docMk/>
            <pc:sldMk cId="3583006125" sldId="352"/>
            <ac:picMk id="3" creationId="{4215EFFD-59B4-4821-B6B9-2F83A613DF40}"/>
          </ac:picMkLst>
        </pc:picChg>
        <pc:picChg chg="add del mod">
          <ac:chgData name="gojhchoi99@gmail.com" userId="7c3550ba10e1e361" providerId="LiveId" clId="{495D67B1-B953-475B-A056-4AACAEBF5A89}" dt="2020-05-04T02:14:49.423" v="418"/>
          <ac:picMkLst>
            <pc:docMk/>
            <pc:sldMk cId="3583006125" sldId="352"/>
            <ac:picMk id="4" creationId="{870A0F47-A3BE-44D6-AC65-39A6030A6BE3}"/>
          </ac:picMkLst>
        </pc:picChg>
        <pc:picChg chg="add del mod">
          <ac:chgData name="gojhchoi99@gmail.com" userId="7c3550ba10e1e361" providerId="LiveId" clId="{495D67B1-B953-475B-A056-4AACAEBF5A89}" dt="2020-05-04T02:14:49.423" v="418"/>
          <ac:picMkLst>
            <pc:docMk/>
            <pc:sldMk cId="3583006125" sldId="352"/>
            <ac:picMk id="5" creationId="{D01A1710-6956-4191-B133-12D88753D81C}"/>
          </ac:picMkLst>
        </pc:picChg>
        <pc:picChg chg="add del mod">
          <ac:chgData name="gojhchoi99@gmail.com" userId="7c3550ba10e1e361" providerId="LiveId" clId="{495D67B1-B953-475B-A056-4AACAEBF5A89}" dt="2020-05-04T02:14:49.423" v="418"/>
          <ac:picMkLst>
            <pc:docMk/>
            <pc:sldMk cId="3583006125" sldId="352"/>
            <ac:picMk id="6" creationId="{216F7FE3-E453-41B5-B665-4C28653B6C35}"/>
          </ac:picMkLst>
        </pc:picChg>
        <pc:picChg chg="add del mod">
          <ac:chgData name="gojhchoi99@gmail.com" userId="7c3550ba10e1e361" providerId="LiveId" clId="{495D67B1-B953-475B-A056-4AACAEBF5A89}" dt="2020-05-04T02:15:26.737" v="422" actId="478"/>
          <ac:picMkLst>
            <pc:docMk/>
            <pc:sldMk cId="3583006125" sldId="352"/>
            <ac:picMk id="11" creationId="{057C8D30-9CBF-421E-9AB0-48E500610DF2}"/>
          </ac:picMkLst>
        </pc:picChg>
        <pc:picChg chg="add del mod">
          <ac:chgData name="gojhchoi99@gmail.com" userId="7c3550ba10e1e361" providerId="LiveId" clId="{495D67B1-B953-475B-A056-4AACAEBF5A89}" dt="2020-05-04T02:15:23.301" v="420" actId="478"/>
          <ac:picMkLst>
            <pc:docMk/>
            <pc:sldMk cId="3583006125" sldId="352"/>
            <ac:picMk id="12" creationId="{5C297C82-8941-4485-B36E-7E9D74975ADD}"/>
          </ac:picMkLst>
        </pc:picChg>
        <pc:picChg chg="add del mod">
          <ac:chgData name="gojhchoi99@gmail.com" userId="7c3550ba10e1e361" providerId="LiveId" clId="{495D67B1-B953-475B-A056-4AACAEBF5A89}" dt="2020-05-04T02:15:28.258" v="423" actId="478"/>
          <ac:picMkLst>
            <pc:docMk/>
            <pc:sldMk cId="3583006125" sldId="352"/>
            <ac:picMk id="13" creationId="{05460025-58A1-4792-986E-34EB416509CA}"/>
          </ac:picMkLst>
        </pc:picChg>
        <pc:picChg chg="add del mod">
          <ac:chgData name="gojhchoi99@gmail.com" userId="7c3550ba10e1e361" providerId="LiveId" clId="{495D67B1-B953-475B-A056-4AACAEBF5A89}" dt="2020-05-04T02:15:25.088" v="421" actId="478"/>
          <ac:picMkLst>
            <pc:docMk/>
            <pc:sldMk cId="3583006125" sldId="352"/>
            <ac:picMk id="14" creationId="{D16D15D9-1DD3-4F50-AE6D-6E9DF2C7FCA9}"/>
          </ac:picMkLst>
        </pc:picChg>
        <pc:picChg chg="add mod">
          <ac:chgData name="gojhchoi99@gmail.com" userId="7c3550ba10e1e361" providerId="LiveId" clId="{495D67B1-B953-475B-A056-4AACAEBF5A89}" dt="2020-05-04T02:15:33.980" v="424"/>
          <ac:picMkLst>
            <pc:docMk/>
            <pc:sldMk cId="3583006125" sldId="352"/>
            <ac:picMk id="15" creationId="{4013B3BB-17B6-44F6-9FED-EF9E92F9CEF7}"/>
          </ac:picMkLst>
        </pc:picChg>
        <pc:picChg chg="add mod">
          <ac:chgData name="gojhchoi99@gmail.com" userId="7c3550ba10e1e361" providerId="LiveId" clId="{495D67B1-B953-475B-A056-4AACAEBF5A89}" dt="2020-05-04T02:15:33.980" v="424"/>
          <ac:picMkLst>
            <pc:docMk/>
            <pc:sldMk cId="3583006125" sldId="352"/>
            <ac:picMk id="16" creationId="{E1B32D39-A38A-4A18-A258-41F12E693BEF}"/>
          </ac:picMkLst>
        </pc:picChg>
        <pc:picChg chg="add mod">
          <ac:chgData name="gojhchoi99@gmail.com" userId="7c3550ba10e1e361" providerId="LiveId" clId="{495D67B1-B953-475B-A056-4AACAEBF5A89}" dt="2020-05-04T02:15:33.980" v="424"/>
          <ac:picMkLst>
            <pc:docMk/>
            <pc:sldMk cId="3583006125" sldId="352"/>
            <ac:picMk id="17" creationId="{66FA7DA6-1293-4C54-974B-42897D2E3929}"/>
          </ac:picMkLst>
        </pc:picChg>
        <pc:picChg chg="add mod">
          <ac:chgData name="gojhchoi99@gmail.com" userId="7c3550ba10e1e361" providerId="LiveId" clId="{495D67B1-B953-475B-A056-4AACAEBF5A89}" dt="2020-05-04T02:15:33.980" v="424"/>
          <ac:picMkLst>
            <pc:docMk/>
            <pc:sldMk cId="3583006125" sldId="352"/>
            <ac:picMk id="18" creationId="{A6FFF87F-6AB8-4CD0-92DC-B00616FB438A}"/>
          </ac:picMkLst>
        </pc:picChg>
      </pc:sldChg>
      <pc:sldChg chg="addSp delSp modSp new mod">
        <pc:chgData name="gojhchoi99@gmail.com" userId="7c3550ba10e1e361" providerId="LiveId" clId="{495D67B1-B953-475B-A056-4AACAEBF5A89}" dt="2020-05-04T02:16:56.411" v="432"/>
        <pc:sldMkLst>
          <pc:docMk/>
          <pc:sldMk cId="1097881199" sldId="353"/>
        </pc:sldMkLst>
        <pc:spChg chg="add mod">
          <ac:chgData name="gojhchoi99@gmail.com" userId="7c3550ba10e1e361" providerId="LiveId" clId="{495D67B1-B953-475B-A056-4AACAEBF5A89}" dt="2020-05-04T02:16:41.163" v="427"/>
          <ac:spMkLst>
            <pc:docMk/>
            <pc:sldMk cId="1097881199" sldId="353"/>
            <ac:spMk id="2" creationId="{43824DB6-CF99-402F-AA38-20759DCD5619}"/>
          </ac:spMkLst>
        </pc:spChg>
        <pc:spChg chg="add mod">
          <ac:chgData name="gojhchoi99@gmail.com" userId="7c3550ba10e1e361" providerId="LiveId" clId="{495D67B1-B953-475B-A056-4AACAEBF5A89}" dt="2020-05-04T02:16:41.163" v="427"/>
          <ac:spMkLst>
            <pc:docMk/>
            <pc:sldMk cId="1097881199" sldId="353"/>
            <ac:spMk id="3" creationId="{ED1398E7-7B2C-41AF-AA41-003935051EEF}"/>
          </ac:spMkLst>
        </pc:spChg>
        <pc:spChg chg="add mod">
          <ac:chgData name="gojhchoi99@gmail.com" userId="7c3550ba10e1e361" providerId="LiveId" clId="{495D67B1-B953-475B-A056-4AACAEBF5A89}" dt="2020-05-04T02:16:41.163" v="427"/>
          <ac:spMkLst>
            <pc:docMk/>
            <pc:sldMk cId="1097881199" sldId="353"/>
            <ac:spMk id="4" creationId="{6EB477F3-9BC3-431B-B941-36CCA572B8EE}"/>
          </ac:spMkLst>
        </pc:spChg>
        <pc:spChg chg="add mod">
          <ac:chgData name="gojhchoi99@gmail.com" userId="7c3550ba10e1e361" providerId="LiveId" clId="{495D67B1-B953-475B-A056-4AACAEBF5A89}" dt="2020-05-04T02:16:41.163" v="427"/>
          <ac:spMkLst>
            <pc:docMk/>
            <pc:sldMk cId="1097881199" sldId="353"/>
            <ac:spMk id="5" creationId="{B0B52A58-CF16-4E38-89F1-F8D040F99FF6}"/>
          </ac:spMkLst>
        </pc:spChg>
        <pc:picChg chg="add del mod">
          <ac:chgData name="gojhchoi99@gmail.com" userId="7c3550ba10e1e361" providerId="LiveId" clId="{495D67B1-B953-475B-A056-4AACAEBF5A89}" dt="2020-05-04T02:16:45.585" v="429" actId="478"/>
          <ac:picMkLst>
            <pc:docMk/>
            <pc:sldMk cId="1097881199" sldId="353"/>
            <ac:picMk id="6" creationId="{B1D3DFE8-315C-4AD9-B970-BC921318276D}"/>
          </ac:picMkLst>
        </pc:picChg>
        <pc:picChg chg="add del mod">
          <ac:chgData name="gojhchoi99@gmail.com" userId="7c3550ba10e1e361" providerId="LiveId" clId="{495D67B1-B953-475B-A056-4AACAEBF5A89}" dt="2020-05-04T02:16:44.008" v="428" actId="478"/>
          <ac:picMkLst>
            <pc:docMk/>
            <pc:sldMk cId="1097881199" sldId="353"/>
            <ac:picMk id="7" creationId="{3BEE8CA4-2A80-4A54-A892-E13233C3C4A2}"/>
          </ac:picMkLst>
        </pc:picChg>
        <pc:picChg chg="add del mod">
          <ac:chgData name="gojhchoi99@gmail.com" userId="7c3550ba10e1e361" providerId="LiveId" clId="{495D67B1-B953-475B-A056-4AACAEBF5A89}" dt="2020-05-04T02:16:48.705" v="431" actId="478"/>
          <ac:picMkLst>
            <pc:docMk/>
            <pc:sldMk cId="1097881199" sldId="353"/>
            <ac:picMk id="8" creationId="{68374117-5941-4ADB-B18D-FED58ADF2FA0}"/>
          </ac:picMkLst>
        </pc:picChg>
        <pc:picChg chg="add del mod">
          <ac:chgData name="gojhchoi99@gmail.com" userId="7c3550ba10e1e361" providerId="LiveId" clId="{495D67B1-B953-475B-A056-4AACAEBF5A89}" dt="2020-05-04T02:16:47.205" v="430" actId="478"/>
          <ac:picMkLst>
            <pc:docMk/>
            <pc:sldMk cId="1097881199" sldId="353"/>
            <ac:picMk id="9" creationId="{308FD80E-7E74-4D83-B18A-DA1598AA9845}"/>
          </ac:picMkLst>
        </pc:picChg>
        <pc:picChg chg="add mod">
          <ac:chgData name="gojhchoi99@gmail.com" userId="7c3550ba10e1e361" providerId="LiveId" clId="{495D67B1-B953-475B-A056-4AACAEBF5A89}" dt="2020-05-04T02:16:56.411" v="432"/>
          <ac:picMkLst>
            <pc:docMk/>
            <pc:sldMk cId="1097881199" sldId="353"/>
            <ac:picMk id="10" creationId="{1A7BCE64-F85D-41B1-9A01-8532F33F2F1D}"/>
          </ac:picMkLst>
        </pc:picChg>
        <pc:picChg chg="add mod">
          <ac:chgData name="gojhchoi99@gmail.com" userId="7c3550ba10e1e361" providerId="LiveId" clId="{495D67B1-B953-475B-A056-4AACAEBF5A89}" dt="2020-05-04T02:16:56.411" v="432"/>
          <ac:picMkLst>
            <pc:docMk/>
            <pc:sldMk cId="1097881199" sldId="353"/>
            <ac:picMk id="11" creationId="{FE97006A-A554-4D2F-8698-7BD065D3BCBA}"/>
          </ac:picMkLst>
        </pc:picChg>
        <pc:picChg chg="add mod">
          <ac:chgData name="gojhchoi99@gmail.com" userId="7c3550ba10e1e361" providerId="LiveId" clId="{495D67B1-B953-475B-A056-4AACAEBF5A89}" dt="2020-05-04T02:16:56.411" v="432"/>
          <ac:picMkLst>
            <pc:docMk/>
            <pc:sldMk cId="1097881199" sldId="353"/>
            <ac:picMk id="12" creationId="{782EA0BC-C1D4-48D2-B1F7-757353BAC1B2}"/>
          </ac:picMkLst>
        </pc:picChg>
        <pc:picChg chg="add mod">
          <ac:chgData name="gojhchoi99@gmail.com" userId="7c3550ba10e1e361" providerId="LiveId" clId="{495D67B1-B953-475B-A056-4AACAEBF5A89}" dt="2020-05-04T02:16:56.411" v="432"/>
          <ac:picMkLst>
            <pc:docMk/>
            <pc:sldMk cId="1097881199" sldId="353"/>
            <ac:picMk id="13" creationId="{9A9FCF51-F70F-4559-B9FF-1E5868C64C54}"/>
          </ac:picMkLst>
        </pc:picChg>
      </pc:sldChg>
      <pc:sldChg chg="addSp delSp modSp new mod">
        <pc:chgData name="gojhchoi99@gmail.com" userId="7c3550ba10e1e361" providerId="LiveId" clId="{495D67B1-B953-475B-A056-4AACAEBF5A89}" dt="2020-05-04T02:17:49.540" v="456"/>
        <pc:sldMkLst>
          <pc:docMk/>
          <pc:sldMk cId="753620378" sldId="354"/>
        </pc:sldMkLst>
        <pc:spChg chg="add mod">
          <ac:chgData name="gojhchoi99@gmail.com" userId="7c3550ba10e1e361" providerId="LiveId" clId="{495D67B1-B953-475B-A056-4AACAEBF5A89}" dt="2020-05-04T02:17:19.039" v="435"/>
          <ac:spMkLst>
            <pc:docMk/>
            <pc:sldMk cId="753620378" sldId="354"/>
            <ac:spMk id="2" creationId="{814D86EF-6659-4F14-B8FC-A0B0F054078F}"/>
          </ac:spMkLst>
        </pc:spChg>
        <pc:spChg chg="add mod">
          <ac:chgData name="gojhchoi99@gmail.com" userId="7c3550ba10e1e361" providerId="LiveId" clId="{495D67B1-B953-475B-A056-4AACAEBF5A89}" dt="2020-05-04T02:17:19.039" v="435"/>
          <ac:spMkLst>
            <pc:docMk/>
            <pc:sldMk cId="753620378" sldId="354"/>
            <ac:spMk id="3" creationId="{33555E5C-1AF5-4909-A816-00A3D828E62B}"/>
          </ac:spMkLst>
        </pc:spChg>
        <pc:spChg chg="add mod">
          <ac:chgData name="gojhchoi99@gmail.com" userId="7c3550ba10e1e361" providerId="LiveId" clId="{495D67B1-B953-475B-A056-4AACAEBF5A89}" dt="2020-05-04T02:17:31.645" v="442"/>
          <ac:spMkLst>
            <pc:docMk/>
            <pc:sldMk cId="753620378" sldId="354"/>
            <ac:spMk id="4" creationId="{8A7F4E06-F2F9-4DB3-85F0-E4F750D20DE7}"/>
          </ac:spMkLst>
        </pc:spChg>
        <pc:spChg chg="add mod">
          <ac:chgData name="gojhchoi99@gmail.com" userId="7c3550ba10e1e361" providerId="LiveId" clId="{495D67B1-B953-475B-A056-4AACAEBF5A89}" dt="2020-05-04T02:17:40.777" v="453"/>
          <ac:spMkLst>
            <pc:docMk/>
            <pc:sldMk cId="753620378" sldId="354"/>
            <ac:spMk id="5" creationId="{5F5ED2D1-105B-4C08-B4AA-41A1DF25965F}"/>
          </ac:spMkLst>
        </pc:spChg>
        <pc:picChg chg="add del mod">
          <ac:chgData name="gojhchoi99@gmail.com" userId="7c3550ba10e1e361" providerId="LiveId" clId="{495D67B1-B953-475B-A056-4AACAEBF5A89}" dt="2020-05-04T02:17:43.473" v="455" actId="478"/>
          <ac:picMkLst>
            <pc:docMk/>
            <pc:sldMk cId="753620378" sldId="354"/>
            <ac:picMk id="6" creationId="{1DA5BDCF-5D11-4E49-9D8B-4A7B36A2FA2D}"/>
          </ac:picMkLst>
        </pc:picChg>
        <pc:picChg chg="add del mod">
          <ac:chgData name="gojhchoi99@gmail.com" userId="7c3550ba10e1e361" providerId="LiveId" clId="{495D67B1-B953-475B-A056-4AACAEBF5A89}" dt="2020-05-04T02:17:32.406" v="443" actId="478"/>
          <ac:picMkLst>
            <pc:docMk/>
            <pc:sldMk cId="753620378" sldId="354"/>
            <ac:picMk id="7" creationId="{0042E539-D568-42C4-9631-4E1769C8A8A1}"/>
          </ac:picMkLst>
        </pc:picChg>
        <pc:picChg chg="add del mod">
          <ac:chgData name="gojhchoi99@gmail.com" userId="7c3550ba10e1e361" providerId="LiveId" clId="{495D67B1-B953-475B-A056-4AACAEBF5A89}" dt="2020-05-04T02:17:24.520" v="436" actId="478"/>
          <ac:picMkLst>
            <pc:docMk/>
            <pc:sldMk cId="753620378" sldId="354"/>
            <ac:picMk id="8" creationId="{D51D4016-95E2-4D9F-AB68-43C39C489660}"/>
          </ac:picMkLst>
        </pc:picChg>
        <pc:picChg chg="add del mod">
          <ac:chgData name="gojhchoi99@gmail.com" userId="7c3550ba10e1e361" providerId="LiveId" clId="{495D67B1-B953-475B-A056-4AACAEBF5A89}" dt="2020-05-04T02:17:41.655" v="454" actId="478"/>
          <ac:picMkLst>
            <pc:docMk/>
            <pc:sldMk cId="753620378" sldId="354"/>
            <ac:picMk id="9" creationId="{60A685EE-7306-44F2-8FE7-7C080D59C58A}"/>
          </ac:picMkLst>
        </pc:picChg>
        <pc:picChg chg="add mod">
          <ac:chgData name="gojhchoi99@gmail.com" userId="7c3550ba10e1e361" providerId="LiveId" clId="{495D67B1-B953-475B-A056-4AACAEBF5A89}" dt="2020-05-04T02:17:49.540" v="456"/>
          <ac:picMkLst>
            <pc:docMk/>
            <pc:sldMk cId="753620378" sldId="354"/>
            <ac:picMk id="10" creationId="{0F0F8513-3DAE-47B4-946A-71B78A1642DF}"/>
          </ac:picMkLst>
        </pc:picChg>
        <pc:picChg chg="add mod">
          <ac:chgData name="gojhchoi99@gmail.com" userId="7c3550ba10e1e361" providerId="LiveId" clId="{495D67B1-B953-475B-A056-4AACAEBF5A89}" dt="2020-05-04T02:17:49.540" v="456"/>
          <ac:picMkLst>
            <pc:docMk/>
            <pc:sldMk cId="753620378" sldId="354"/>
            <ac:picMk id="11" creationId="{AE7464B0-8C66-4D10-85CB-45BC2E00FAFB}"/>
          </ac:picMkLst>
        </pc:picChg>
      </pc:sldChg>
      <pc:sldChg chg="addSp delSp modSp new mod">
        <pc:chgData name="gojhchoi99@gmail.com" userId="7c3550ba10e1e361" providerId="LiveId" clId="{495D67B1-B953-475B-A056-4AACAEBF5A89}" dt="2020-05-04T02:18:31.393" v="483"/>
        <pc:sldMkLst>
          <pc:docMk/>
          <pc:sldMk cId="2863266194" sldId="355"/>
        </pc:sldMkLst>
        <pc:spChg chg="add mod">
          <ac:chgData name="gojhchoi99@gmail.com" userId="7c3550ba10e1e361" providerId="LiveId" clId="{495D67B1-B953-475B-A056-4AACAEBF5A89}" dt="2020-05-04T02:18:08.381" v="459"/>
          <ac:spMkLst>
            <pc:docMk/>
            <pc:sldMk cId="2863266194" sldId="355"/>
            <ac:spMk id="2" creationId="{E2CC9076-0B8C-4F3D-9174-9874270B7E90}"/>
          </ac:spMkLst>
        </pc:spChg>
        <pc:spChg chg="add mod">
          <ac:chgData name="gojhchoi99@gmail.com" userId="7c3550ba10e1e361" providerId="LiveId" clId="{495D67B1-B953-475B-A056-4AACAEBF5A89}" dt="2020-05-04T02:18:08.381" v="459"/>
          <ac:spMkLst>
            <pc:docMk/>
            <pc:sldMk cId="2863266194" sldId="355"/>
            <ac:spMk id="3" creationId="{086F3BD6-9D1F-476B-8DF5-55DBAD78462E}"/>
          </ac:spMkLst>
        </pc:spChg>
        <pc:spChg chg="add mod">
          <ac:chgData name="gojhchoi99@gmail.com" userId="7c3550ba10e1e361" providerId="LiveId" clId="{495D67B1-B953-475B-A056-4AACAEBF5A89}" dt="2020-05-04T02:18:13.674" v="470"/>
          <ac:spMkLst>
            <pc:docMk/>
            <pc:sldMk cId="2863266194" sldId="355"/>
            <ac:spMk id="4" creationId="{10AA4C05-C6F3-4A06-A552-99762D8227ED}"/>
          </ac:spMkLst>
        </pc:spChg>
        <pc:spChg chg="add mod">
          <ac:chgData name="gojhchoi99@gmail.com" userId="7c3550ba10e1e361" providerId="LiveId" clId="{495D67B1-B953-475B-A056-4AACAEBF5A89}" dt="2020-05-04T02:18:19.533" v="480" actId="20577"/>
          <ac:spMkLst>
            <pc:docMk/>
            <pc:sldMk cId="2863266194" sldId="355"/>
            <ac:spMk id="5" creationId="{301C494F-45E5-4E47-A119-6169D05B796E}"/>
          </ac:spMkLst>
        </pc:spChg>
        <pc:picChg chg="add del mod">
          <ac:chgData name="gojhchoi99@gmail.com" userId="7c3550ba10e1e361" providerId="LiveId" clId="{495D67B1-B953-475B-A056-4AACAEBF5A89}" dt="2020-05-04T02:18:24.960" v="481" actId="478"/>
          <ac:picMkLst>
            <pc:docMk/>
            <pc:sldMk cId="2863266194" sldId="355"/>
            <ac:picMk id="6" creationId="{7D65B3C6-48D9-4C76-A0D7-90E201776EC1}"/>
          </ac:picMkLst>
        </pc:picChg>
        <pc:picChg chg="add del mod">
          <ac:chgData name="gojhchoi99@gmail.com" userId="7c3550ba10e1e361" providerId="LiveId" clId="{495D67B1-B953-475B-A056-4AACAEBF5A89}" dt="2020-05-04T02:18:26.458" v="482" actId="478"/>
          <ac:picMkLst>
            <pc:docMk/>
            <pc:sldMk cId="2863266194" sldId="355"/>
            <ac:picMk id="7" creationId="{8F581A76-E713-43EB-AA90-05915AA2799A}"/>
          </ac:picMkLst>
        </pc:picChg>
        <pc:picChg chg="add mod">
          <ac:chgData name="gojhchoi99@gmail.com" userId="7c3550ba10e1e361" providerId="LiveId" clId="{495D67B1-B953-475B-A056-4AACAEBF5A89}" dt="2020-05-04T02:18:31.393" v="483"/>
          <ac:picMkLst>
            <pc:docMk/>
            <pc:sldMk cId="2863266194" sldId="355"/>
            <ac:picMk id="8" creationId="{97C4FB51-E480-4DCF-8C0B-8634DFB5280C}"/>
          </ac:picMkLst>
        </pc:picChg>
        <pc:picChg chg="add mod">
          <ac:chgData name="gojhchoi99@gmail.com" userId="7c3550ba10e1e361" providerId="LiveId" clId="{495D67B1-B953-475B-A056-4AACAEBF5A89}" dt="2020-05-04T02:18:31.393" v="483"/>
          <ac:picMkLst>
            <pc:docMk/>
            <pc:sldMk cId="2863266194" sldId="355"/>
            <ac:picMk id="9" creationId="{7EC71FDE-A844-491B-9679-DCCDD839A058}"/>
          </ac:picMkLst>
        </pc:picChg>
      </pc:sldChg>
      <pc:sldChg chg="addSp delSp modSp new mod">
        <pc:chgData name="gojhchoi99@gmail.com" userId="7c3550ba10e1e361" providerId="LiveId" clId="{495D67B1-B953-475B-A056-4AACAEBF5A89}" dt="2020-05-04T02:19:16.904" v="525" actId="478"/>
        <pc:sldMkLst>
          <pc:docMk/>
          <pc:sldMk cId="3973454449" sldId="356"/>
        </pc:sldMkLst>
        <pc:spChg chg="del">
          <ac:chgData name="gojhchoi99@gmail.com" userId="7c3550ba10e1e361" providerId="LiveId" clId="{495D67B1-B953-475B-A056-4AACAEBF5A89}" dt="2020-05-04T02:18:45.174" v="486"/>
          <ac:spMkLst>
            <pc:docMk/>
            <pc:sldMk cId="3973454449" sldId="356"/>
            <ac:spMk id="2" creationId="{D48CC277-4935-43FE-A40B-8426A905322C}"/>
          </ac:spMkLst>
        </pc:spChg>
        <pc:spChg chg="add mod">
          <ac:chgData name="gojhchoi99@gmail.com" userId="7c3550ba10e1e361" providerId="LiveId" clId="{495D67B1-B953-475B-A056-4AACAEBF5A89}" dt="2020-05-04T02:19:08.806" v="513"/>
          <ac:spMkLst>
            <pc:docMk/>
            <pc:sldMk cId="3973454449" sldId="356"/>
            <ac:spMk id="5" creationId="{38753123-249F-48E7-AD63-1091FECD33E3}"/>
          </ac:spMkLst>
        </pc:spChg>
        <pc:spChg chg="add mod">
          <ac:chgData name="gojhchoi99@gmail.com" userId="7c3550ba10e1e361" providerId="LiveId" clId="{495D67B1-B953-475B-A056-4AACAEBF5A89}" dt="2020-05-04T02:18:57.212" v="489"/>
          <ac:spMkLst>
            <pc:docMk/>
            <pc:sldMk cId="3973454449" sldId="356"/>
            <ac:spMk id="6" creationId="{471BEEEF-06AE-41A3-93E8-F9FCB4E03A26}"/>
          </ac:spMkLst>
        </pc:spChg>
        <pc:spChg chg="add mod">
          <ac:chgData name="gojhchoi99@gmail.com" userId="7c3550ba10e1e361" providerId="LiveId" clId="{495D67B1-B953-475B-A056-4AACAEBF5A89}" dt="2020-05-04T02:19:02.426" v="502"/>
          <ac:spMkLst>
            <pc:docMk/>
            <pc:sldMk cId="3973454449" sldId="356"/>
            <ac:spMk id="7" creationId="{B69709D3-E8AE-4093-9E1F-E0431C91F381}"/>
          </ac:spMkLst>
        </pc:spChg>
        <pc:spChg chg="add mod">
          <ac:chgData name="gojhchoi99@gmail.com" userId="7c3550ba10e1e361" providerId="LiveId" clId="{495D67B1-B953-475B-A056-4AACAEBF5A89}" dt="2020-05-04T02:19:15.720" v="524"/>
          <ac:spMkLst>
            <pc:docMk/>
            <pc:sldMk cId="3973454449" sldId="356"/>
            <ac:spMk id="8" creationId="{7C60A23E-4269-4291-AA16-7679798907D3}"/>
          </ac:spMkLst>
        </pc:spChg>
        <pc:picChg chg="add del mod">
          <ac:chgData name="gojhchoi99@gmail.com" userId="7c3550ba10e1e361" providerId="LiveId" clId="{495D67B1-B953-475B-A056-4AACAEBF5A89}" dt="2020-05-04T02:18:51.315" v="488"/>
          <ac:picMkLst>
            <pc:docMk/>
            <pc:sldMk cId="3973454449" sldId="356"/>
            <ac:picMk id="3" creationId="{E4B7C9DA-9138-444C-A594-562AAC44C924}"/>
          </ac:picMkLst>
        </pc:picChg>
        <pc:picChg chg="add del mod">
          <ac:chgData name="gojhchoi99@gmail.com" userId="7c3550ba10e1e361" providerId="LiveId" clId="{495D67B1-B953-475B-A056-4AACAEBF5A89}" dt="2020-05-04T02:18:51.315" v="488"/>
          <ac:picMkLst>
            <pc:docMk/>
            <pc:sldMk cId="3973454449" sldId="356"/>
            <ac:picMk id="4" creationId="{751ABD62-635F-44AE-A3F1-1B6FA0E99AD4}"/>
          </ac:picMkLst>
        </pc:picChg>
        <pc:picChg chg="add del mod">
          <ac:chgData name="gojhchoi99@gmail.com" userId="7c3550ba10e1e361" providerId="LiveId" clId="{495D67B1-B953-475B-A056-4AACAEBF5A89}" dt="2020-05-04T02:19:03.270" v="503" actId="478"/>
          <ac:picMkLst>
            <pc:docMk/>
            <pc:sldMk cId="3973454449" sldId="356"/>
            <ac:picMk id="9" creationId="{9D602BBB-D300-4088-9722-AD9AD585E99A}"/>
          </ac:picMkLst>
        </pc:picChg>
        <pc:picChg chg="add del mod">
          <ac:chgData name="gojhchoi99@gmail.com" userId="7c3550ba10e1e361" providerId="LiveId" clId="{495D67B1-B953-475B-A056-4AACAEBF5A89}" dt="2020-05-04T02:19:16.904" v="525" actId="478"/>
          <ac:picMkLst>
            <pc:docMk/>
            <pc:sldMk cId="3973454449" sldId="356"/>
            <ac:picMk id="10" creationId="{7CBF2DB8-8F5E-4C76-9B55-D4ADE82784E2}"/>
          </ac:picMkLst>
        </pc:picChg>
      </pc:sldChg>
      <pc:sldChg chg="addSp delSp modSp new mod">
        <pc:chgData name="gojhchoi99@gmail.com" userId="7c3550ba10e1e361" providerId="LiveId" clId="{495D67B1-B953-475B-A056-4AACAEBF5A89}" dt="2020-05-04T02:19:53.409" v="533"/>
        <pc:sldMkLst>
          <pc:docMk/>
          <pc:sldMk cId="1017160780" sldId="357"/>
        </pc:sldMkLst>
        <pc:spChg chg="add mod">
          <ac:chgData name="gojhchoi99@gmail.com" userId="7c3550ba10e1e361" providerId="LiveId" clId="{495D67B1-B953-475B-A056-4AACAEBF5A89}" dt="2020-05-04T02:19:34.659" v="528"/>
          <ac:spMkLst>
            <pc:docMk/>
            <pc:sldMk cId="1017160780" sldId="357"/>
            <ac:spMk id="2" creationId="{87199524-C244-4617-8963-54399C0C69D5}"/>
          </ac:spMkLst>
        </pc:spChg>
        <pc:spChg chg="add mod">
          <ac:chgData name="gojhchoi99@gmail.com" userId="7c3550ba10e1e361" providerId="LiveId" clId="{495D67B1-B953-475B-A056-4AACAEBF5A89}" dt="2020-05-04T02:19:34.659" v="528"/>
          <ac:spMkLst>
            <pc:docMk/>
            <pc:sldMk cId="1017160780" sldId="357"/>
            <ac:spMk id="3" creationId="{59B43FAB-025A-499D-BBAF-46ACF93F7B33}"/>
          </ac:spMkLst>
        </pc:spChg>
        <pc:spChg chg="add mod">
          <ac:chgData name="gojhchoi99@gmail.com" userId="7c3550ba10e1e361" providerId="LiveId" clId="{495D67B1-B953-475B-A056-4AACAEBF5A89}" dt="2020-05-04T02:19:44.862" v="531" actId="6549"/>
          <ac:spMkLst>
            <pc:docMk/>
            <pc:sldMk cId="1017160780" sldId="357"/>
            <ac:spMk id="4" creationId="{8FDABD39-584F-4424-B8CF-04D306274559}"/>
          </ac:spMkLst>
        </pc:spChg>
        <pc:spChg chg="add mod">
          <ac:chgData name="gojhchoi99@gmail.com" userId="7c3550ba10e1e361" providerId="LiveId" clId="{495D67B1-B953-475B-A056-4AACAEBF5A89}" dt="2020-05-04T02:19:47.210" v="532" actId="6549"/>
          <ac:spMkLst>
            <pc:docMk/>
            <pc:sldMk cId="1017160780" sldId="357"/>
            <ac:spMk id="5" creationId="{9E133F3B-D3ED-4E2B-AEAD-62C1C2B6D1A5}"/>
          </ac:spMkLst>
        </pc:spChg>
        <pc:picChg chg="add del mod">
          <ac:chgData name="gojhchoi99@gmail.com" userId="7c3550ba10e1e361" providerId="LiveId" clId="{495D67B1-B953-475B-A056-4AACAEBF5A89}" dt="2020-05-04T02:19:40.254" v="529" actId="478"/>
          <ac:picMkLst>
            <pc:docMk/>
            <pc:sldMk cId="1017160780" sldId="357"/>
            <ac:picMk id="6" creationId="{A80A1AB0-716B-41EA-A5BA-C52B053C6651}"/>
          </ac:picMkLst>
        </pc:picChg>
        <pc:picChg chg="add del mod">
          <ac:chgData name="gojhchoi99@gmail.com" userId="7c3550ba10e1e361" providerId="LiveId" clId="{495D67B1-B953-475B-A056-4AACAEBF5A89}" dt="2020-05-04T02:19:41.815" v="530" actId="478"/>
          <ac:picMkLst>
            <pc:docMk/>
            <pc:sldMk cId="1017160780" sldId="357"/>
            <ac:picMk id="7" creationId="{F2550769-7ECC-4E5F-A092-483C75D1F03A}"/>
          </ac:picMkLst>
        </pc:picChg>
        <pc:picChg chg="add mod">
          <ac:chgData name="gojhchoi99@gmail.com" userId="7c3550ba10e1e361" providerId="LiveId" clId="{495D67B1-B953-475B-A056-4AACAEBF5A89}" dt="2020-05-04T02:19:53.409" v="533"/>
          <ac:picMkLst>
            <pc:docMk/>
            <pc:sldMk cId="1017160780" sldId="357"/>
            <ac:picMk id="8" creationId="{E2CFEEF0-4A95-4202-AAD1-D8D7004DAFF7}"/>
          </ac:picMkLst>
        </pc:picChg>
        <pc:picChg chg="add mod">
          <ac:chgData name="gojhchoi99@gmail.com" userId="7c3550ba10e1e361" providerId="LiveId" clId="{495D67B1-B953-475B-A056-4AACAEBF5A89}" dt="2020-05-04T02:19:53.409" v="533"/>
          <ac:picMkLst>
            <pc:docMk/>
            <pc:sldMk cId="1017160780" sldId="357"/>
            <ac:picMk id="9" creationId="{5FE5F63C-6679-4F00-BDCA-53C0E7A97870}"/>
          </ac:picMkLst>
        </pc:picChg>
        <pc:picChg chg="add mod">
          <ac:chgData name="gojhchoi99@gmail.com" userId="7c3550ba10e1e361" providerId="LiveId" clId="{495D67B1-B953-475B-A056-4AACAEBF5A89}" dt="2020-05-04T02:19:53.409" v="533"/>
          <ac:picMkLst>
            <pc:docMk/>
            <pc:sldMk cId="1017160780" sldId="357"/>
            <ac:picMk id="10" creationId="{AA69E562-3CF5-435C-9303-6E4C632BE3A9}"/>
          </ac:picMkLst>
        </pc:picChg>
      </pc:sldChg>
      <pc:sldChg chg="addSp delSp modSp new del">
        <pc:chgData name="gojhchoi99@gmail.com" userId="7c3550ba10e1e361" providerId="LiveId" clId="{495D67B1-B953-475B-A056-4AACAEBF5A89}" dt="2020-05-04T02:22:55.086" v="545" actId="47"/>
        <pc:sldMkLst>
          <pc:docMk/>
          <pc:sldMk cId="850945214" sldId="358"/>
        </pc:sldMkLst>
        <pc:spChg chg="del">
          <ac:chgData name="gojhchoi99@gmail.com" userId="7c3550ba10e1e361" providerId="LiveId" clId="{495D67B1-B953-475B-A056-4AACAEBF5A89}" dt="2020-05-04T02:21:58.238" v="543"/>
          <ac:spMkLst>
            <pc:docMk/>
            <pc:sldMk cId="850945214" sldId="358"/>
            <ac:spMk id="2" creationId="{8E8813AD-585A-4950-93B6-2F348A02AA37}"/>
          </ac:spMkLst>
        </pc:spChg>
        <pc:spChg chg="add mod">
          <ac:chgData name="gojhchoi99@gmail.com" userId="7c3550ba10e1e361" providerId="LiveId" clId="{495D67B1-B953-475B-A056-4AACAEBF5A89}" dt="2020-05-04T02:22:11.592" v="544"/>
          <ac:spMkLst>
            <pc:docMk/>
            <pc:sldMk cId="850945214" sldId="358"/>
            <ac:spMk id="3" creationId="{7F655640-0D98-4699-BA49-E160668277E2}"/>
          </ac:spMkLst>
        </pc:spChg>
        <pc:cxnChg chg="add mod">
          <ac:chgData name="gojhchoi99@gmail.com" userId="7c3550ba10e1e361" providerId="LiveId" clId="{495D67B1-B953-475B-A056-4AACAEBF5A89}" dt="2020-05-04T02:22:11.592" v="544"/>
          <ac:cxnSpMkLst>
            <pc:docMk/>
            <pc:sldMk cId="850945214" sldId="358"/>
            <ac:cxnSpMk id="4" creationId="{0DA58668-0F08-45C3-8FBD-A4F94A89A013}"/>
          </ac:cxnSpMkLst>
        </pc:cxnChg>
        <pc:cxnChg chg="add mod">
          <ac:chgData name="gojhchoi99@gmail.com" userId="7c3550ba10e1e361" providerId="LiveId" clId="{495D67B1-B953-475B-A056-4AACAEBF5A89}" dt="2020-05-04T02:22:11.592" v="544"/>
          <ac:cxnSpMkLst>
            <pc:docMk/>
            <pc:sldMk cId="850945214" sldId="358"/>
            <ac:cxnSpMk id="5" creationId="{1D165F79-B324-46E1-81D5-EE840A03BE52}"/>
          </ac:cxnSpMkLst>
        </pc:cxnChg>
      </pc:sldChg>
      <pc:sldChg chg="addSp delSp modSp new mod">
        <pc:chgData name="gojhchoi99@gmail.com" userId="7c3550ba10e1e361" providerId="LiveId" clId="{495D67B1-B953-475B-A056-4AACAEBF5A89}" dt="2020-05-04T02:23:18.062" v="596" actId="20577"/>
        <pc:sldMkLst>
          <pc:docMk/>
          <pc:sldMk cId="1532953085" sldId="358"/>
        </pc:sldMkLst>
        <pc:spChg chg="del">
          <ac:chgData name="gojhchoi99@gmail.com" userId="7c3550ba10e1e361" providerId="LiveId" clId="{495D67B1-B953-475B-A056-4AACAEBF5A89}" dt="2020-05-04T02:23:01.081" v="548"/>
          <ac:spMkLst>
            <pc:docMk/>
            <pc:sldMk cId="1532953085" sldId="358"/>
            <ac:spMk id="2" creationId="{D580ED29-9272-4FFB-A1AA-7DFD42F3EFBE}"/>
          </ac:spMkLst>
        </pc:spChg>
        <pc:spChg chg="add mod">
          <ac:chgData name="gojhchoi99@gmail.com" userId="7c3550ba10e1e361" providerId="LiveId" clId="{495D67B1-B953-475B-A056-4AACAEBF5A89}" dt="2020-05-04T02:23:08.644" v="565"/>
          <ac:spMkLst>
            <pc:docMk/>
            <pc:sldMk cId="1532953085" sldId="358"/>
            <ac:spMk id="3" creationId="{4A3A079B-9CD3-4AB5-A83B-5370CE1DA6D9}"/>
          </ac:spMkLst>
        </pc:spChg>
        <pc:spChg chg="add mod">
          <ac:chgData name="gojhchoi99@gmail.com" userId="7c3550ba10e1e361" providerId="LiveId" clId="{495D67B1-B953-475B-A056-4AACAEBF5A89}" dt="2020-05-04T02:23:17.286" v="594"/>
          <ac:spMkLst>
            <pc:docMk/>
            <pc:sldMk cId="1532953085" sldId="358"/>
            <ac:spMk id="4" creationId="{B7859808-56FE-4E58-993F-69B107BED52D}"/>
          </ac:spMkLst>
        </pc:spChg>
        <pc:spChg chg="add mod">
          <ac:chgData name="gojhchoi99@gmail.com" userId="7c3550ba10e1e361" providerId="LiveId" clId="{495D67B1-B953-475B-A056-4AACAEBF5A89}" dt="2020-05-04T02:23:18.062" v="596" actId="20577"/>
          <ac:spMkLst>
            <pc:docMk/>
            <pc:sldMk cId="1532953085" sldId="358"/>
            <ac:spMk id="5" creationId="{82C70E0A-AEB0-4F16-B922-DACEC4887414}"/>
          </ac:spMkLst>
        </pc:spChg>
        <pc:spChg chg="add mod">
          <ac:chgData name="gojhchoi99@gmail.com" userId="7c3550ba10e1e361" providerId="LiveId" clId="{495D67B1-B953-475B-A056-4AACAEBF5A89}" dt="2020-05-04T02:23:14.725" v="586"/>
          <ac:spMkLst>
            <pc:docMk/>
            <pc:sldMk cId="1532953085" sldId="358"/>
            <ac:spMk id="6" creationId="{EC485DBC-4EFE-413A-92DC-4380E352A564}"/>
          </ac:spMkLst>
        </pc:spChg>
      </pc:sldChg>
      <pc:sldChg chg="addSp delSp modSp new mod">
        <pc:chgData name="gojhchoi99@gmail.com" userId="7c3550ba10e1e361" providerId="LiveId" clId="{495D67B1-B953-475B-A056-4AACAEBF5A89}" dt="2020-05-04T02:33:26.785" v="724"/>
        <pc:sldMkLst>
          <pc:docMk/>
          <pc:sldMk cId="2161787035" sldId="359"/>
        </pc:sldMkLst>
        <pc:spChg chg="del">
          <ac:chgData name="gojhchoi99@gmail.com" userId="7c3550ba10e1e361" providerId="LiveId" clId="{495D67B1-B953-475B-A056-4AACAEBF5A89}" dt="2020-05-04T02:32:36.797" v="669"/>
          <ac:spMkLst>
            <pc:docMk/>
            <pc:sldMk cId="2161787035" sldId="359"/>
            <ac:spMk id="2" creationId="{7627F9E4-9DFC-4CF6-AB36-5123EA1C5E6B}"/>
          </ac:spMkLst>
        </pc:spChg>
        <pc:spChg chg="add mod">
          <ac:chgData name="gojhchoi99@gmail.com" userId="7c3550ba10e1e361" providerId="LiveId" clId="{495D67B1-B953-475B-A056-4AACAEBF5A89}" dt="2020-05-04T02:33:19.141" v="705"/>
          <ac:spMkLst>
            <pc:docMk/>
            <pc:sldMk cId="2161787035" sldId="359"/>
            <ac:spMk id="5" creationId="{5005E543-712B-4D67-834A-FF78ECD1CA92}"/>
          </ac:spMkLst>
        </pc:spChg>
        <pc:spChg chg="add mod">
          <ac:chgData name="gojhchoi99@gmail.com" userId="7c3550ba10e1e361" providerId="LiveId" clId="{495D67B1-B953-475B-A056-4AACAEBF5A89}" dt="2020-05-04T02:33:26.785" v="724"/>
          <ac:spMkLst>
            <pc:docMk/>
            <pc:sldMk cId="2161787035" sldId="359"/>
            <ac:spMk id="6" creationId="{5F008255-A29D-4432-9589-2D99CC006606}"/>
          </ac:spMkLst>
        </pc:spChg>
        <pc:spChg chg="add mod">
          <ac:chgData name="gojhchoi99@gmail.com" userId="7c3550ba10e1e361" providerId="LiveId" clId="{495D67B1-B953-475B-A056-4AACAEBF5A89}" dt="2020-05-04T02:32:55.587" v="680"/>
          <ac:spMkLst>
            <pc:docMk/>
            <pc:sldMk cId="2161787035" sldId="359"/>
            <ac:spMk id="7" creationId="{45E74BA6-D596-447B-81DA-FCDF55E412DF}"/>
          </ac:spMkLst>
        </pc:spChg>
        <pc:spChg chg="add mod">
          <ac:chgData name="gojhchoi99@gmail.com" userId="7c3550ba10e1e361" providerId="LiveId" clId="{495D67B1-B953-475B-A056-4AACAEBF5A89}" dt="2020-05-04T02:33:04.232" v="694" actId="20577"/>
          <ac:spMkLst>
            <pc:docMk/>
            <pc:sldMk cId="2161787035" sldId="359"/>
            <ac:spMk id="8" creationId="{1F3835C4-AD62-4259-9ABC-321BDF3E44C7}"/>
          </ac:spMkLst>
        </pc:spChg>
        <pc:picChg chg="add del mod">
          <ac:chgData name="gojhchoi99@gmail.com" userId="7c3550ba10e1e361" providerId="LiveId" clId="{495D67B1-B953-475B-A056-4AACAEBF5A89}" dt="2020-05-04T02:32:44.079" v="671"/>
          <ac:picMkLst>
            <pc:docMk/>
            <pc:sldMk cId="2161787035" sldId="359"/>
            <ac:picMk id="3" creationId="{FBAB17D1-3CAF-4B8A-A5C7-31FD7196A533}"/>
          </ac:picMkLst>
        </pc:picChg>
        <pc:picChg chg="add del mod">
          <ac:chgData name="gojhchoi99@gmail.com" userId="7c3550ba10e1e361" providerId="LiveId" clId="{495D67B1-B953-475B-A056-4AACAEBF5A89}" dt="2020-05-04T02:32:44.079" v="671"/>
          <ac:picMkLst>
            <pc:docMk/>
            <pc:sldMk cId="2161787035" sldId="359"/>
            <ac:picMk id="4" creationId="{D5ABBEED-D3FD-46BF-95C1-C26F80D42F91}"/>
          </ac:picMkLst>
        </pc:picChg>
        <pc:picChg chg="add del mod">
          <ac:chgData name="gojhchoi99@gmail.com" userId="7c3550ba10e1e361" providerId="LiveId" clId="{495D67B1-B953-475B-A056-4AACAEBF5A89}" dt="2020-05-04T02:33:09.620" v="695" actId="478"/>
          <ac:picMkLst>
            <pc:docMk/>
            <pc:sldMk cId="2161787035" sldId="359"/>
            <ac:picMk id="9" creationId="{41F3E4CA-5200-4B98-8F9E-74593C90F4C6}"/>
          </ac:picMkLst>
        </pc:picChg>
        <pc:picChg chg="add del mod">
          <ac:chgData name="gojhchoi99@gmail.com" userId="7c3550ba10e1e361" providerId="LiveId" clId="{495D67B1-B953-475B-A056-4AACAEBF5A89}" dt="2020-05-04T02:33:10.323" v="696" actId="478"/>
          <ac:picMkLst>
            <pc:docMk/>
            <pc:sldMk cId="2161787035" sldId="359"/>
            <ac:picMk id="10" creationId="{570FEDAA-98A3-4DE8-9385-F6A99901BABC}"/>
          </ac:picMkLst>
        </pc:picChg>
      </pc:sldChg>
      <pc:sldChg chg="addSp delSp modSp new mod">
        <pc:chgData name="gojhchoi99@gmail.com" userId="7c3550ba10e1e361" providerId="LiveId" clId="{495D67B1-B953-475B-A056-4AACAEBF5A89}" dt="2020-05-04T02:38:15.416" v="866"/>
        <pc:sldMkLst>
          <pc:docMk/>
          <pc:sldMk cId="3874631736" sldId="360"/>
        </pc:sldMkLst>
        <pc:spChg chg="del">
          <ac:chgData name="gojhchoi99@gmail.com" userId="7c3550ba10e1e361" providerId="LiveId" clId="{495D67B1-B953-475B-A056-4AACAEBF5A89}" dt="2020-05-04T02:37:58.625" v="829"/>
          <ac:spMkLst>
            <pc:docMk/>
            <pc:sldMk cId="3874631736" sldId="360"/>
            <ac:spMk id="2" creationId="{A312646E-3CFD-4C45-85A2-2F4AD80FB873}"/>
          </ac:spMkLst>
        </pc:spChg>
        <pc:spChg chg="add mod">
          <ac:chgData name="gojhchoi99@gmail.com" userId="7c3550ba10e1e361" providerId="LiveId" clId="{495D67B1-B953-475B-A056-4AACAEBF5A89}" dt="2020-05-04T02:38:11.666" v="854"/>
          <ac:spMkLst>
            <pc:docMk/>
            <pc:sldMk cId="3874631736" sldId="360"/>
            <ac:spMk id="3" creationId="{2BC5CBAE-D01D-4FDB-A922-7DEF39A46146}"/>
          </ac:spMkLst>
        </pc:spChg>
        <pc:spChg chg="add mod">
          <ac:chgData name="gojhchoi99@gmail.com" userId="7c3550ba10e1e361" providerId="LiveId" clId="{495D67B1-B953-475B-A056-4AACAEBF5A89}" dt="2020-05-04T02:38:15.416" v="866"/>
          <ac:spMkLst>
            <pc:docMk/>
            <pc:sldMk cId="3874631736" sldId="360"/>
            <ac:spMk id="4" creationId="{477C5EA4-65D9-47AB-B57D-6FBD539B139A}"/>
          </ac:spMkLst>
        </pc:spChg>
        <pc:spChg chg="add mod">
          <ac:chgData name="gojhchoi99@gmail.com" userId="7c3550ba10e1e361" providerId="LiveId" clId="{495D67B1-B953-475B-A056-4AACAEBF5A89}" dt="2020-05-04T02:38:07.860" v="842"/>
          <ac:spMkLst>
            <pc:docMk/>
            <pc:sldMk cId="3874631736" sldId="360"/>
            <ac:spMk id="5" creationId="{BD06A258-07AA-4195-93D3-A68AC54F4B31}"/>
          </ac:spMkLst>
        </pc:spChg>
        <pc:spChg chg="add mod">
          <ac:chgData name="gojhchoi99@gmail.com" userId="7c3550ba10e1e361" providerId="LiveId" clId="{495D67B1-B953-475B-A056-4AACAEBF5A89}" dt="2020-05-04T02:37:59.628" v="830"/>
          <ac:spMkLst>
            <pc:docMk/>
            <pc:sldMk cId="3874631736" sldId="360"/>
            <ac:spMk id="6" creationId="{8AF72BF2-2D09-4CF9-AA6E-9FE2B2179B2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491d918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491d918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491d9187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491d9187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6ddf6a01a4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6ddf6a01a4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7491d9187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7491d9187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6ddf6a01a4_0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6ddf6a01a4_0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6ddf6a01a4_0_6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6ddf6a01a4_0_6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7491d9187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7491d91877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6ddf6a01a4_0_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6ddf6a01a4_0_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6ddf6a01a4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6ddf6a01a4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7491d91877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7491d91877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6ddf6a01a4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6ddf6a01a4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6ddf6a01a4_0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6ddf6a01a4_0_5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7491d9187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7491d9187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7491d91877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7491d91877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7ce731a35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7ce731a35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7491d91877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7491d91877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7ce731a359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7ce731a359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7491d91877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7491d91877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7491d91877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7491d91877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7ce731a359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7ce731a359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7ce731a359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7ce731a359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7491d91877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7491d91877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ddf6a01a4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ddf6a01a4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7ce731a359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7ce731a359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491d918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491d9187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6ddf6a01a4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6ddf6a01a4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491d9187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491d9187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7491d91877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7491d91877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6ddf6a01a4_0_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6ddf6a01a4_0_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ddf6a01a4_0_6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6ddf6a01a4_0_6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ㄱ,가</a:t>
            </a:r>
            <a:endParaRPr sz="20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ㄷ,다</a:t>
            </a:r>
            <a:endParaRPr sz="20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7">
            <a:extLst>
              <a:ext uri="{FF2B5EF4-FFF2-40B4-BE49-F238E27FC236}">
                <a16:creationId xmlns:a16="http://schemas.microsoft.com/office/drawing/2014/main" id="{E2CC9076-0B8C-4F3D-9174-9874270B7E90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3" name="Google Shape;176;p27">
            <a:extLst>
              <a:ext uri="{FF2B5EF4-FFF2-40B4-BE49-F238E27FC236}">
                <a16:creationId xmlns:a16="http://schemas.microsoft.com/office/drawing/2014/main" id="{086F3BD6-9D1F-476B-8DF5-55DBAD78462E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4" name="Google Shape;175;p27">
            <a:extLst>
              <a:ext uri="{FF2B5EF4-FFF2-40B4-BE49-F238E27FC236}">
                <a16:creationId xmlns:a16="http://schemas.microsoft.com/office/drawing/2014/main" id="{10AA4C05-C6F3-4A06-A552-99762D8227ED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사다리</a:t>
            </a:r>
          </a:p>
        </p:txBody>
      </p:sp>
      <p:sp>
        <p:nvSpPr>
          <p:cNvPr id="5" name="Google Shape;176;p27">
            <a:extLst>
              <a:ext uri="{FF2B5EF4-FFF2-40B4-BE49-F238E27FC236}">
                <a16:creationId xmlns:a16="http://schemas.microsoft.com/office/drawing/2014/main" id="{301C494F-45E5-4E47-A119-6169D05B796E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다리</a:t>
            </a:r>
          </a:p>
        </p:txBody>
      </p:sp>
      <p:pic>
        <p:nvPicPr>
          <p:cNvPr id="8" name="Google Shape;143;p23">
            <a:extLst>
              <a:ext uri="{FF2B5EF4-FFF2-40B4-BE49-F238E27FC236}">
                <a16:creationId xmlns:a16="http://schemas.microsoft.com/office/drawing/2014/main" id="{97C4FB51-E480-4DCF-8C0B-8634DFB5280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540092">
            <a:off x="6468969" y="385020"/>
            <a:ext cx="900860" cy="180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4;p23">
            <a:extLst>
              <a:ext uri="{FF2B5EF4-FFF2-40B4-BE49-F238E27FC236}">
                <a16:creationId xmlns:a16="http://schemas.microsoft.com/office/drawing/2014/main" id="{7EC71FDE-A844-491B-9679-DCCDD839A05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2450" y="2957925"/>
            <a:ext cx="1677050" cy="1799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3266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5;p27">
            <a:extLst>
              <a:ext uri="{FF2B5EF4-FFF2-40B4-BE49-F238E27FC236}">
                <a16:creationId xmlns:a16="http://schemas.microsoft.com/office/drawing/2014/main" id="{38753123-249F-48E7-AD63-1091FECD33E3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도시락</a:t>
            </a:r>
          </a:p>
        </p:txBody>
      </p:sp>
      <p:sp>
        <p:nvSpPr>
          <p:cNvPr id="6" name="Google Shape;176;p27">
            <a:extLst>
              <a:ext uri="{FF2B5EF4-FFF2-40B4-BE49-F238E27FC236}">
                <a16:creationId xmlns:a16="http://schemas.microsoft.com/office/drawing/2014/main" id="{471BEEEF-06AE-41A3-93E8-F9FCB4E03A26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7" name="Google Shape;175;p27">
            <a:extLst>
              <a:ext uri="{FF2B5EF4-FFF2-40B4-BE49-F238E27FC236}">
                <a16:creationId xmlns:a16="http://schemas.microsoft.com/office/drawing/2014/main" id="{B69709D3-E8AE-4093-9E1F-E0431C91F381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다람쥐</a:t>
            </a:r>
          </a:p>
        </p:txBody>
      </p:sp>
      <p:sp>
        <p:nvSpPr>
          <p:cNvPr id="8" name="Google Shape;176;p27">
            <a:extLst>
              <a:ext uri="{FF2B5EF4-FFF2-40B4-BE49-F238E27FC236}">
                <a16:creationId xmlns:a16="http://schemas.microsoft.com/office/drawing/2014/main" id="{7C60A23E-4269-4291-AA16-7679798907D3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도토리</a:t>
            </a:r>
          </a:p>
        </p:txBody>
      </p:sp>
    </p:spTree>
    <p:extLst>
      <p:ext uri="{BB962C8B-B14F-4D97-AF65-F5344CB8AC3E}">
        <p14:creationId xmlns:p14="http://schemas.microsoft.com/office/powerpoint/2010/main" val="3973454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7">
            <a:extLst>
              <a:ext uri="{FF2B5EF4-FFF2-40B4-BE49-F238E27FC236}">
                <a16:creationId xmlns:a16="http://schemas.microsoft.com/office/drawing/2014/main" id="{87199524-C244-4617-8963-54399C0C69D5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3" name="Google Shape;176;p27">
            <a:extLst>
              <a:ext uri="{FF2B5EF4-FFF2-40B4-BE49-F238E27FC236}">
                <a16:creationId xmlns:a16="http://schemas.microsoft.com/office/drawing/2014/main" id="{59B43FAB-025A-499D-BBAF-46ACF93F7B33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4" name="Google Shape;175;p27">
            <a:extLst>
              <a:ext uri="{FF2B5EF4-FFF2-40B4-BE49-F238E27FC236}">
                <a16:creationId xmlns:a16="http://schemas.microsoft.com/office/drawing/2014/main" id="{8FDABD39-584F-4424-B8CF-04D306274559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5" name="Google Shape;176;p27">
            <a:extLst>
              <a:ext uri="{FF2B5EF4-FFF2-40B4-BE49-F238E27FC236}">
                <a16:creationId xmlns:a16="http://schemas.microsoft.com/office/drawing/2014/main" id="{9E133F3B-D3ED-4E2B-AEAD-62C1C2B6D1A5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pic>
        <p:nvPicPr>
          <p:cNvPr id="8" name="Google Shape;161;p25">
            <a:extLst>
              <a:ext uri="{FF2B5EF4-FFF2-40B4-BE49-F238E27FC236}">
                <a16:creationId xmlns:a16="http://schemas.microsoft.com/office/drawing/2014/main" id="{E2CFEEF0-4A95-4202-AAD1-D8D7004DAFF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46613" y="174413"/>
            <a:ext cx="2222774" cy="222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62;p25">
            <a:extLst>
              <a:ext uri="{FF2B5EF4-FFF2-40B4-BE49-F238E27FC236}">
                <a16:creationId xmlns:a16="http://schemas.microsoft.com/office/drawing/2014/main" id="{5FE5F63C-6679-4F00-BDCA-53C0E7A9787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3475" y="2804725"/>
            <a:ext cx="2596650" cy="210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63;p25">
            <a:extLst>
              <a:ext uri="{FF2B5EF4-FFF2-40B4-BE49-F238E27FC236}">
                <a16:creationId xmlns:a16="http://schemas.microsoft.com/office/drawing/2014/main" id="{AA69E562-3CF5-435C-9303-6E4C632BE3A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699" y="514675"/>
            <a:ext cx="2707226" cy="1694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160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ㄹ,라</a:t>
            </a:r>
            <a:endParaRPr sz="20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>
            <a:spLocks noGrp="1"/>
          </p:cNvSpPr>
          <p:nvPr>
            <p:ph type="title" idx="4294967295"/>
          </p:nvPr>
        </p:nvSpPr>
        <p:spPr>
          <a:xfrm>
            <a:off x="4572000" y="0"/>
            <a:ext cx="4572000" cy="2565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코끼리</a:t>
            </a:r>
            <a:endParaRPr sz="9600"/>
          </a:p>
        </p:txBody>
      </p:sp>
      <p:sp>
        <p:nvSpPr>
          <p:cNvPr id="176" name="Google Shape;176;p27"/>
          <p:cNvSpPr txBox="1">
            <a:spLocks noGrp="1"/>
          </p:cNvSpPr>
          <p:nvPr>
            <p:ph type="title" idx="4294967295"/>
          </p:nvPr>
        </p:nvSpPr>
        <p:spPr>
          <a:xfrm>
            <a:off x="4572000" y="2565400"/>
            <a:ext cx="4572000" cy="2570163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 dirty="0"/>
              <a:t>레몬</a:t>
            </a:r>
            <a:endParaRPr sz="9600" dirty="0"/>
          </a:p>
        </p:txBody>
      </p:sp>
      <p:sp>
        <p:nvSpPr>
          <p:cNvPr id="6" name="Google Shape;175;p27">
            <a:extLst>
              <a:ext uri="{FF2B5EF4-FFF2-40B4-BE49-F238E27FC236}">
                <a16:creationId xmlns:a16="http://schemas.microsoft.com/office/drawing/2014/main" id="{3B988642-27E1-4818-9ABF-28D44A849280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병아리</a:t>
            </a:r>
          </a:p>
        </p:txBody>
      </p:sp>
      <p:sp>
        <p:nvSpPr>
          <p:cNvPr id="7" name="Google Shape;176;p27">
            <a:extLst>
              <a:ext uri="{FF2B5EF4-FFF2-40B4-BE49-F238E27FC236}">
                <a16:creationId xmlns:a16="http://schemas.microsoft.com/office/drawing/2014/main" id="{74C610AF-E1F2-4919-B6CA-2BE16A178D5B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오리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DCA2FD7-8012-4D89-8231-45B073159C9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2350CCB7-1444-4C9E-95BD-D27E31C4952B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67C794C-F2BF-4E2E-8169-881331E3C1DB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186;p28">
            <a:extLst>
              <a:ext uri="{FF2B5EF4-FFF2-40B4-BE49-F238E27FC236}">
                <a16:creationId xmlns:a16="http://schemas.microsoft.com/office/drawing/2014/main" id="{F294E7C2-3402-4BC9-92D2-DBB44485CAB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11899" y="2917450"/>
            <a:ext cx="1739801" cy="1826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7;p28">
            <a:extLst>
              <a:ext uri="{FF2B5EF4-FFF2-40B4-BE49-F238E27FC236}">
                <a16:creationId xmlns:a16="http://schemas.microsoft.com/office/drawing/2014/main" id="{57AE13C1-321E-490A-B38B-D4930FA9AB9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962" y="372799"/>
            <a:ext cx="2658097" cy="182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8;p28">
            <a:extLst>
              <a:ext uri="{FF2B5EF4-FFF2-40B4-BE49-F238E27FC236}">
                <a16:creationId xmlns:a16="http://schemas.microsoft.com/office/drawing/2014/main" id="{1E6CFB41-52A6-4563-8D56-E5B66BC911F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9995" y="189612"/>
            <a:ext cx="1876017" cy="203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9;p28">
            <a:extLst>
              <a:ext uri="{FF2B5EF4-FFF2-40B4-BE49-F238E27FC236}">
                <a16:creationId xmlns:a16="http://schemas.microsoft.com/office/drawing/2014/main" id="{4C6A9298-89E5-4E27-BBA1-E4BA6F791DC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99426" y="2856488"/>
            <a:ext cx="2173150" cy="1947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0673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0"/>
              <a:t>해바라기</a:t>
            </a:r>
            <a:endParaRPr sz="8000"/>
          </a:p>
        </p:txBody>
      </p:sp>
      <p:sp>
        <p:nvSpPr>
          <p:cNvPr id="195" name="Google Shape;195;p29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라디오 </a:t>
            </a:r>
            <a:endParaRPr sz="9600"/>
          </a:p>
        </p:txBody>
      </p:sp>
      <p:sp>
        <p:nvSpPr>
          <p:cNvPr id="196" name="Google Shape;196;p29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라면</a:t>
            </a:r>
            <a:endParaRPr sz="9600"/>
          </a:p>
        </p:txBody>
      </p:sp>
      <p:sp>
        <p:nvSpPr>
          <p:cNvPr id="197" name="Google Shape;197;p29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고릴라</a:t>
            </a:r>
            <a:endParaRPr sz="9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D61C3A78-075A-48B6-847A-7905877ACFB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DBD5031A-E6F0-47CB-AB96-F01F59BFDBE9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E4174066-F3E4-451A-98C4-3F9B48489480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206;p30">
            <a:extLst>
              <a:ext uri="{FF2B5EF4-FFF2-40B4-BE49-F238E27FC236}">
                <a16:creationId xmlns:a16="http://schemas.microsoft.com/office/drawing/2014/main" id="{6445B643-E7F5-4D98-B07A-1F9B5116D83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33949" y="2997973"/>
            <a:ext cx="1848099" cy="1719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07;p30">
            <a:extLst>
              <a:ext uri="{FF2B5EF4-FFF2-40B4-BE49-F238E27FC236}">
                <a16:creationId xmlns:a16="http://schemas.microsoft.com/office/drawing/2014/main" id="{F556A5B1-66B9-42B5-9767-88219846204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0112" y="389375"/>
            <a:ext cx="2231775" cy="179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8;p30">
            <a:extLst>
              <a:ext uri="{FF2B5EF4-FFF2-40B4-BE49-F238E27FC236}">
                <a16:creationId xmlns:a16="http://schemas.microsoft.com/office/drawing/2014/main" id="{D088C13A-7F15-4446-8499-22AE8E15598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7749" y="265824"/>
            <a:ext cx="2039950" cy="20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9;p30">
            <a:extLst>
              <a:ext uri="{FF2B5EF4-FFF2-40B4-BE49-F238E27FC236}">
                <a16:creationId xmlns:a16="http://schemas.microsoft.com/office/drawing/2014/main" id="{7A263BDA-A749-4E03-A081-22208CDC8CA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8086" y="2929113"/>
            <a:ext cx="2475826" cy="1856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7965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ㅁ,마</a:t>
            </a:r>
            <a:endParaRPr sz="20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그네</a:t>
            </a:r>
            <a:endParaRPr sz="9600"/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고양이</a:t>
            </a:r>
            <a:endParaRPr sz="9600"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개구리 </a:t>
            </a:r>
            <a:endParaRPr sz="9600"/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개</a:t>
            </a:r>
            <a:endParaRPr sz="9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0"/>
              <a:t>무당벌레</a:t>
            </a:r>
            <a:endParaRPr sz="8000"/>
          </a:p>
        </p:txBody>
      </p:sp>
      <p:sp>
        <p:nvSpPr>
          <p:cNvPr id="220" name="Google Shape;220;p32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미끄럼</a:t>
            </a:r>
            <a:endParaRPr sz="9600"/>
          </a:p>
        </p:txBody>
      </p:sp>
      <p:sp>
        <p:nvSpPr>
          <p:cNvPr id="221" name="Google Shape;221;p32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모자</a:t>
            </a:r>
            <a:endParaRPr sz="9600"/>
          </a:p>
        </p:txBody>
      </p:sp>
      <p:sp>
        <p:nvSpPr>
          <p:cNvPr id="222" name="Google Shape;222;p32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무지개</a:t>
            </a:r>
            <a:endParaRPr sz="9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19F2EB5-0185-4504-BAAD-CDD87157B17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754D25D-8788-4325-BAA6-26273EF56B08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EB7A159D-5290-4DA2-891D-6CF2A00DF75A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231;p33">
            <a:extLst>
              <a:ext uri="{FF2B5EF4-FFF2-40B4-BE49-F238E27FC236}">
                <a16:creationId xmlns:a16="http://schemas.microsoft.com/office/drawing/2014/main" id="{86CE58F1-F734-4B9F-8FBA-53534901936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42650"/>
          <a:stretch/>
        </p:blipFill>
        <p:spPr>
          <a:xfrm>
            <a:off x="1278150" y="202088"/>
            <a:ext cx="2015700" cy="216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32;p33">
            <a:extLst>
              <a:ext uri="{FF2B5EF4-FFF2-40B4-BE49-F238E27FC236}">
                <a16:creationId xmlns:a16="http://schemas.microsoft.com/office/drawing/2014/main" id="{7495B398-EADB-43DC-9F3C-33AE7B13D0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3043" r="50423" b="12227"/>
          <a:stretch/>
        </p:blipFill>
        <p:spPr>
          <a:xfrm rot="-5400000">
            <a:off x="5859187" y="468300"/>
            <a:ext cx="1997601" cy="163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33;p33">
            <a:extLst>
              <a:ext uri="{FF2B5EF4-FFF2-40B4-BE49-F238E27FC236}">
                <a16:creationId xmlns:a16="http://schemas.microsoft.com/office/drawing/2014/main" id="{3D993333-ECF9-4850-9CA2-35281FBB77D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7834"/>
          <a:stretch/>
        </p:blipFill>
        <p:spPr>
          <a:xfrm>
            <a:off x="867325" y="2858738"/>
            <a:ext cx="2837351" cy="199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34;p33">
            <a:extLst>
              <a:ext uri="{FF2B5EF4-FFF2-40B4-BE49-F238E27FC236}">
                <a16:creationId xmlns:a16="http://schemas.microsoft.com/office/drawing/2014/main" id="{84AB99C4-D3F3-489D-B185-BCFBD311EEC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9325" y="2687012"/>
            <a:ext cx="2837349" cy="2341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0608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63;p37">
            <a:extLst>
              <a:ext uri="{FF2B5EF4-FFF2-40B4-BE49-F238E27FC236}">
                <a16:creationId xmlns:a16="http://schemas.microsoft.com/office/drawing/2014/main" id="{4A3A079B-9CD3-4AB5-A83B-5370CE1DA6D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4572000" cy="257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하마</a:t>
            </a:r>
          </a:p>
        </p:txBody>
      </p:sp>
      <p:sp>
        <p:nvSpPr>
          <p:cNvPr id="4" name="Google Shape;264;p37">
            <a:extLst>
              <a:ext uri="{FF2B5EF4-FFF2-40B4-BE49-F238E27FC236}">
                <a16:creationId xmlns:a16="http://schemas.microsoft.com/office/drawing/2014/main" id="{B7859808-56FE-4E58-993F-69B107BED52D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7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마늘</a:t>
            </a:r>
          </a:p>
        </p:txBody>
      </p:sp>
      <p:sp>
        <p:nvSpPr>
          <p:cNvPr id="5" name="Google Shape;265;p37">
            <a:extLst>
              <a:ext uri="{FF2B5EF4-FFF2-40B4-BE49-F238E27FC236}">
                <a16:creationId xmlns:a16="http://schemas.microsoft.com/office/drawing/2014/main" id="{82C70E0A-AEB0-4F16-B922-DACEC4887414}"/>
              </a:ext>
            </a:extLst>
          </p:cNvPr>
          <p:cNvSpPr txBox="1">
            <a:spLocks/>
          </p:cNvSpPr>
          <p:nvPr/>
        </p:nvSpPr>
        <p:spPr>
          <a:xfrm>
            <a:off x="4572000" y="2571750"/>
            <a:ext cx="4572000" cy="257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6" name="Google Shape;266;p37">
            <a:extLst>
              <a:ext uri="{FF2B5EF4-FFF2-40B4-BE49-F238E27FC236}">
                <a16:creationId xmlns:a16="http://schemas.microsoft.com/office/drawing/2014/main" id="{EC485DBC-4EFE-413A-92DC-4380E352A564}"/>
              </a:ext>
            </a:extLst>
          </p:cNvPr>
          <p:cNvSpPr txBox="1">
            <a:spLocks/>
          </p:cNvSpPr>
          <p:nvPr/>
        </p:nvSpPr>
        <p:spPr>
          <a:xfrm>
            <a:off x="0" y="2571750"/>
            <a:ext cx="4572000" cy="257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고구마</a:t>
            </a:r>
          </a:p>
        </p:txBody>
      </p:sp>
    </p:spTree>
    <p:extLst>
      <p:ext uri="{BB962C8B-B14F-4D97-AF65-F5344CB8AC3E}">
        <p14:creationId xmlns:p14="http://schemas.microsoft.com/office/powerpoint/2010/main" val="1532953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5BDFB77-C6B2-4717-A6EE-9146C9E64D3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7C4904D8-6873-4AC3-86EB-25049C6EA7CC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D18B876-149D-4AC9-8E45-D5C0B5B20972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251;p35">
            <a:extLst>
              <a:ext uri="{FF2B5EF4-FFF2-40B4-BE49-F238E27FC236}">
                <a16:creationId xmlns:a16="http://schemas.microsoft.com/office/drawing/2014/main" id="{DF06CEC5-2A1B-46C6-8E23-0B499C380C9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48250" y="346851"/>
            <a:ext cx="2219501" cy="187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52;p35">
            <a:extLst>
              <a:ext uri="{FF2B5EF4-FFF2-40B4-BE49-F238E27FC236}">
                <a16:creationId xmlns:a16="http://schemas.microsoft.com/office/drawing/2014/main" id="{C16C6411-4507-444E-ABB6-E1F49742F7B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6246" y="214128"/>
            <a:ext cx="2219501" cy="2143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53;p35">
            <a:extLst>
              <a:ext uri="{FF2B5EF4-FFF2-40B4-BE49-F238E27FC236}">
                <a16:creationId xmlns:a16="http://schemas.microsoft.com/office/drawing/2014/main" id="{D97A2342-CA3C-4E20-8BA0-3E511788F76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9475" y="2719025"/>
            <a:ext cx="2277051" cy="2277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07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6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ㅂ,바</a:t>
            </a:r>
            <a:endParaRPr sz="20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7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 dirty="0"/>
              <a:t>비행기</a:t>
            </a:r>
            <a:endParaRPr sz="9600" dirty="0"/>
          </a:p>
        </p:txBody>
      </p:sp>
      <p:sp>
        <p:nvSpPr>
          <p:cNvPr id="264" name="Google Shape;264;p37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배</a:t>
            </a:r>
            <a:endParaRPr sz="9600"/>
          </a:p>
        </p:txBody>
      </p:sp>
      <p:sp>
        <p:nvSpPr>
          <p:cNvPr id="265" name="Google Shape;265;p37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바지</a:t>
            </a:r>
            <a:endParaRPr sz="9600"/>
          </a:p>
        </p:txBody>
      </p:sp>
      <p:sp>
        <p:nvSpPr>
          <p:cNvPr id="266" name="Google Shape;266;p37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바다</a:t>
            </a:r>
            <a:endParaRPr sz="9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70E9BED-D9A3-4F8D-A08B-5129C2FCE65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859FEB5D-2980-4D35-A738-14706B3660B0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3351C43D-77CB-4C70-96CB-ACD1922CD329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275;p38">
            <a:extLst>
              <a:ext uri="{FF2B5EF4-FFF2-40B4-BE49-F238E27FC236}">
                <a16:creationId xmlns:a16="http://schemas.microsoft.com/office/drawing/2014/main" id="{7ACE35C2-860C-41E6-BEA1-A4242970AFB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-4140" r="-4237" b="21513"/>
          <a:stretch/>
        </p:blipFill>
        <p:spPr>
          <a:xfrm>
            <a:off x="4853100" y="499012"/>
            <a:ext cx="4009800" cy="157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76;p38">
            <a:extLst>
              <a:ext uri="{FF2B5EF4-FFF2-40B4-BE49-F238E27FC236}">
                <a16:creationId xmlns:a16="http://schemas.microsoft.com/office/drawing/2014/main" id="{B626C53C-FE09-4B86-91F2-D5D922F8D6C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44842" b="41107"/>
          <a:stretch/>
        </p:blipFill>
        <p:spPr>
          <a:xfrm>
            <a:off x="986563" y="263988"/>
            <a:ext cx="2598874" cy="20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77;p38">
            <a:extLst>
              <a:ext uri="{FF2B5EF4-FFF2-40B4-BE49-F238E27FC236}">
                <a16:creationId xmlns:a16="http://schemas.microsoft.com/office/drawing/2014/main" id="{71A74AB4-28A7-4388-A611-EDAF816BC15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534" t="5935"/>
          <a:stretch/>
        </p:blipFill>
        <p:spPr>
          <a:xfrm>
            <a:off x="5617512" y="2981250"/>
            <a:ext cx="2480975" cy="175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78;p38">
            <a:extLst>
              <a:ext uri="{FF2B5EF4-FFF2-40B4-BE49-F238E27FC236}">
                <a16:creationId xmlns:a16="http://schemas.microsoft.com/office/drawing/2014/main" id="{52DC4E77-8373-4ADF-AEEB-DD96CCA212B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640" t="5401" r="4253" b="6624"/>
          <a:stretch/>
        </p:blipFill>
        <p:spPr>
          <a:xfrm>
            <a:off x="1296375" y="2835762"/>
            <a:ext cx="1979256" cy="2043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6766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0"/>
              <a:t>바람개비</a:t>
            </a:r>
            <a:endParaRPr sz="8000"/>
          </a:p>
        </p:txBody>
      </p:sp>
      <p:sp>
        <p:nvSpPr>
          <p:cNvPr id="284" name="Google Shape;284;p39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부엉이</a:t>
            </a:r>
            <a:endParaRPr sz="9600"/>
          </a:p>
        </p:txBody>
      </p:sp>
      <p:sp>
        <p:nvSpPr>
          <p:cNvPr id="285" name="Google Shape;285;p39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거북이</a:t>
            </a:r>
            <a:endParaRPr sz="9600"/>
          </a:p>
        </p:txBody>
      </p:sp>
      <p:sp>
        <p:nvSpPr>
          <p:cNvPr id="286" name="Google Shape;286;p39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바람</a:t>
            </a:r>
            <a:endParaRPr sz="96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7A7F77C-0D0E-46AC-9F00-1924E3C2871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B212CBEF-E163-4A1E-8577-0845AE682CB6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11E8968D-FD8E-4B5F-BB8B-623EA9A45F0B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295;p40">
            <a:extLst>
              <a:ext uri="{FF2B5EF4-FFF2-40B4-BE49-F238E27FC236}">
                <a16:creationId xmlns:a16="http://schemas.microsoft.com/office/drawing/2014/main" id="{C108E53A-A31E-4FAD-81D5-2A285A93B5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10950" y="138750"/>
            <a:ext cx="2294100" cy="229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6;p40">
            <a:extLst>
              <a:ext uri="{FF2B5EF4-FFF2-40B4-BE49-F238E27FC236}">
                <a16:creationId xmlns:a16="http://schemas.microsoft.com/office/drawing/2014/main" id="{6D0ACE97-FEA4-4AAF-BDA9-901D40C67A9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335" t="24912" r="7184" b="18558"/>
          <a:stretch/>
        </p:blipFill>
        <p:spPr>
          <a:xfrm>
            <a:off x="639075" y="3098500"/>
            <a:ext cx="3293851" cy="177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7;p40">
            <a:extLst>
              <a:ext uri="{FF2B5EF4-FFF2-40B4-BE49-F238E27FC236}">
                <a16:creationId xmlns:a16="http://schemas.microsoft.com/office/drawing/2014/main" id="{F05B2A31-A1D0-47C6-AD05-6C76C34DADA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7300" y="292102"/>
            <a:ext cx="2097400" cy="198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98;p40">
            <a:extLst>
              <a:ext uri="{FF2B5EF4-FFF2-40B4-BE49-F238E27FC236}">
                <a16:creationId xmlns:a16="http://schemas.microsoft.com/office/drawing/2014/main" id="{537D7BEC-AC60-43D6-97A9-6896C15CBC2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5940" r="4989"/>
          <a:stretch/>
        </p:blipFill>
        <p:spPr>
          <a:xfrm>
            <a:off x="5545263" y="2863851"/>
            <a:ext cx="2625486" cy="198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4508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1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ㅅ,사</a:t>
            </a:r>
            <a:endParaRPr sz="20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7">
            <a:extLst>
              <a:ext uri="{FF2B5EF4-FFF2-40B4-BE49-F238E27FC236}">
                <a16:creationId xmlns:a16="http://schemas.microsoft.com/office/drawing/2014/main" id="{ABA87AAF-A1EF-497B-A26D-A9A939CC941B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3" name="Google Shape;176;p27">
            <a:extLst>
              <a:ext uri="{FF2B5EF4-FFF2-40B4-BE49-F238E27FC236}">
                <a16:creationId xmlns:a16="http://schemas.microsoft.com/office/drawing/2014/main" id="{6FAB78B0-95EC-48D7-AC32-B4D88C079E16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4" name="Google Shape;175;p27">
            <a:extLst>
              <a:ext uri="{FF2B5EF4-FFF2-40B4-BE49-F238E27FC236}">
                <a16:creationId xmlns:a16="http://schemas.microsoft.com/office/drawing/2014/main" id="{C266CC91-B5C8-4263-BCAE-5EAC11A1B8E9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5" name="Google Shape;176;p27">
            <a:extLst>
              <a:ext uri="{FF2B5EF4-FFF2-40B4-BE49-F238E27FC236}">
                <a16:creationId xmlns:a16="http://schemas.microsoft.com/office/drawing/2014/main" id="{113CF7CE-04A5-46C2-A686-38BC4C7D984E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pic>
        <p:nvPicPr>
          <p:cNvPr id="6" name="Google Shape;71;p15">
            <a:extLst>
              <a:ext uri="{FF2B5EF4-FFF2-40B4-BE49-F238E27FC236}">
                <a16:creationId xmlns:a16="http://schemas.microsoft.com/office/drawing/2014/main" id="{F914337C-D4D3-4DE5-986C-51D1A4EAE1F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6136053" y="145900"/>
            <a:ext cx="1331225" cy="224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2;p15">
            <a:extLst>
              <a:ext uri="{FF2B5EF4-FFF2-40B4-BE49-F238E27FC236}">
                <a16:creationId xmlns:a16="http://schemas.microsoft.com/office/drawing/2014/main" id="{D4F12FBF-E10A-4CF0-9E76-B1EB1BBC4C4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151467" y="376581"/>
            <a:ext cx="1994000" cy="1881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73;p15">
            <a:extLst>
              <a:ext uri="{FF2B5EF4-FFF2-40B4-BE49-F238E27FC236}">
                <a16:creationId xmlns:a16="http://schemas.microsoft.com/office/drawing/2014/main" id="{A249265F-1B65-4FF6-8340-619C9A26964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6016978" y="2824136"/>
            <a:ext cx="1687577" cy="2035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74;p15">
            <a:extLst>
              <a:ext uri="{FF2B5EF4-FFF2-40B4-BE49-F238E27FC236}">
                <a16:creationId xmlns:a16="http://schemas.microsoft.com/office/drawing/2014/main" id="{9586E525-FCBE-403A-B040-7235FBC0B35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151467" y="2694874"/>
            <a:ext cx="2350958" cy="2339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1113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2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0"/>
              <a:t>선글라스</a:t>
            </a:r>
            <a:endParaRPr sz="8000"/>
          </a:p>
        </p:txBody>
      </p:sp>
      <p:sp>
        <p:nvSpPr>
          <p:cNvPr id="309" name="Google Shape;309;p42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사자</a:t>
            </a:r>
            <a:endParaRPr sz="9600"/>
          </a:p>
        </p:txBody>
      </p:sp>
      <p:sp>
        <p:nvSpPr>
          <p:cNvPr id="310" name="Google Shape;310;p42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신발</a:t>
            </a:r>
            <a:endParaRPr sz="9600"/>
          </a:p>
        </p:txBody>
      </p:sp>
      <p:sp>
        <p:nvSpPr>
          <p:cNvPr id="311" name="Google Shape;311;p42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수박</a:t>
            </a:r>
            <a:endParaRPr sz="9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05866B14-FAEF-45E7-BFB1-EFD73F50E2E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C3A7CF2F-F346-42DE-A777-CE897C5A8BB8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ADECE4F-FF1C-4FC0-88C2-E142E47E11B5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320;p43">
            <a:extLst>
              <a:ext uri="{FF2B5EF4-FFF2-40B4-BE49-F238E27FC236}">
                <a16:creationId xmlns:a16="http://schemas.microsoft.com/office/drawing/2014/main" id="{3E348556-10E1-4A7E-ABA6-F86447BD37C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8677" b="22399"/>
          <a:stretch/>
        </p:blipFill>
        <p:spPr>
          <a:xfrm>
            <a:off x="5406963" y="189613"/>
            <a:ext cx="3054475" cy="210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21;p43">
            <a:extLst>
              <a:ext uri="{FF2B5EF4-FFF2-40B4-BE49-F238E27FC236}">
                <a16:creationId xmlns:a16="http://schemas.microsoft.com/office/drawing/2014/main" id="{2C74F929-6882-45BA-8EFF-71BEAF53F5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0465" t="5362" r="13863" b="13270"/>
          <a:stretch/>
        </p:blipFill>
        <p:spPr>
          <a:xfrm>
            <a:off x="758775" y="368650"/>
            <a:ext cx="3054475" cy="189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22;p43">
            <a:extLst>
              <a:ext uri="{FF2B5EF4-FFF2-40B4-BE49-F238E27FC236}">
                <a16:creationId xmlns:a16="http://schemas.microsoft.com/office/drawing/2014/main" id="{27908F8D-EB1C-4423-875A-F3A3F67D5DD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6903" t="10273" r="53916" b="5030"/>
          <a:stretch/>
        </p:blipFill>
        <p:spPr>
          <a:xfrm>
            <a:off x="1359887" y="2774236"/>
            <a:ext cx="1852225" cy="216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23;p43">
            <a:extLst>
              <a:ext uri="{FF2B5EF4-FFF2-40B4-BE49-F238E27FC236}">
                <a16:creationId xmlns:a16="http://schemas.microsoft.com/office/drawing/2014/main" id="{F4FB04C7-8F63-4472-B44F-CF995AB097C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35604" t="31208" r="21949" b="23489"/>
          <a:stretch/>
        </p:blipFill>
        <p:spPr>
          <a:xfrm>
            <a:off x="5614150" y="2870873"/>
            <a:ext cx="2487701" cy="1973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0804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사과</a:t>
            </a:r>
            <a:endParaRPr sz="9600"/>
          </a:p>
        </p:txBody>
      </p:sp>
      <p:sp>
        <p:nvSpPr>
          <p:cNvPr id="329" name="Google Shape;329;p44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옥수수</a:t>
            </a:r>
            <a:endParaRPr sz="9600"/>
          </a:p>
        </p:txBody>
      </p:sp>
      <p:sp>
        <p:nvSpPr>
          <p:cNvPr id="330" name="Google Shape;330;p44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사탕</a:t>
            </a:r>
            <a:endParaRPr sz="9600"/>
          </a:p>
        </p:txBody>
      </p:sp>
      <p:sp>
        <p:nvSpPr>
          <p:cNvPr id="331" name="Google Shape;331;p44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사슴</a:t>
            </a:r>
            <a:endParaRPr sz="96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35C3E93-9196-44B4-9BFD-DC07B62638F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320F92A-7531-4672-A893-9851486C0D4E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26247F7D-6E7E-42C5-810B-8FC93BE962A7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340;p45">
            <a:extLst>
              <a:ext uri="{FF2B5EF4-FFF2-40B4-BE49-F238E27FC236}">
                <a16:creationId xmlns:a16="http://schemas.microsoft.com/office/drawing/2014/main" id="{7782B829-E8AC-4CD9-9A7B-9D1E6EC7EE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-3146" t="-3146" r="-3146" b="-3146"/>
          <a:stretch/>
        </p:blipFill>
        <p:spPr>
          <a:xfrm>
            <a:off x="5953638" y="217886"/>
            <a:ext cx="1808725" cy="213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41;p45">
            <a:extLst>
              <a:ext uri="{FF2B5EF4-FFF2-40B4-BE49-F238E27FC236}">
                <a16:creationId xmlns:a16="http://schemas.microsoft.com/office/drawing/2014/main" id="{BAF35013-3550-42C2-9C69-0363E9EC660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3713" y="378575"/>
            <a:ext cx="2664575" cy="18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42;p45">
            <a:extLst>
              <a:ext uri="{FF2B5EF4-FFF2-40B4-BE49-F238E27FC236}">
                <a16:creationId xmlns:a16="http://schemas.microsoft.com/office/drawing/2014/main" id="{52F9BFDA-3746-468A-BD22-1E61CD9EFEC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993" b="12908"/>
          <a:stretch/>
        </p:blipFill>
        <p:spPr>
          <a:xfrm>
            <a:off x="1200089" y="2837450"/>
            <a:ext cx="2171824" cy="204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43;p45">
            <a:extLst>
              <a:ext uri="{FF2B5EF4-FFF2-40B4-BE49-F238E27FC236}">
                <a16:creationId xmlns:a16="http://schemas.microsoft.com/office/drawing/2014/main" id="{8062100C-8E0E-4A70-A61B-D48DD16D20C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57850" y="2666999"/>
            <a:ext cx="2600325" cy="2453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9437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6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ㅇ,아</a:t>
            </a:r>
            <a:endParaRPr sz="20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7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악어</a:t>
            </a:r>
            <a:endParaRPr sz="9600"/>
          </a:p>
        </p:txBody>
      </p:sp>
      <p:sp>
        <p:nvSpPr>
          <p:cNvPr id="354" name="Google Shape;354;p47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오렌지</a:t>
            </a:r>
            <a:endParaRPr sz="9600"/>
          </a:p>
        </p:txBody>
      </p:sp>
      <p:sp>
        <p:nvSpPr>
          <p:cNvPr id="355" name="Google Shape;355;p47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오이</a:t>
            </a:r>
            <a:endParaRPr sz="9600"/>
          </a:p>
        </p:txBody>
      </p:sp>
      <p:sp>
        <p:nvSpPr>
          <p:cNvPr id="356" name="Google Shape;356;p47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6500"/>
              <a:t>아이스크림</a:t>
            </a:r>
            <a:endParaRPr sz="65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3E68924-D45C-4A43-B846-6049AF970B9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C1124763-ACE1-4FD3-B6CD-B3CE0DC446C2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4444F5F-3D90-4D90-948A-752DD4ACFA58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365;p48">
            <a:extLst>
              <a:ext uri="{FF2B5EF4-FFF2-40B4-BE49-F238E27FC236}">
                <a16:creationId xmlns:a16="http://schemas.microsoft.com/office/drawing/2014/main" id="{B2D3367F-9B38-4CF2-9F98-F42305496B6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15639" y="320263"/>
            <a:ext cx="1940725" cy="193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66;p48">
            <a:extLst>
              <a:ext uri="{FF2B5EF4-FFF2-40B4-BE49-F238E27FC236}">
                <a16:creationId xmlns:a16="http://schemas.microsoft.com/office/drawing/2014/main" id="{8A5DD032-58C0-4AEC-9BC4-40E188402E7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401665">
            <a:off x="6354326" y="2711127"/>
            <a:ext cx="981446" cy="2292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67;p48">
            <a:extLst>
              <a:ext uri="{FF2B5EF4-FFF2-40B4-BE49-F238E27FC236}">
                <a16:creationId xmlns:a16="http://schemas.microsoft.com/office/drawing/2014/main" id="{B5BF2F53-F8EF-4DCD-91E2-994AFC39999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7606" y="2996394"/>
            <a:ext cx="2469175" cy="172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68;p48">
            <a:extLst>
              <a:ext uri="{FF2B5EF4-FFF2-40B4-BE49-F238E27FC236}">
                <a16:creationId xmlns:a16="http://schemas.microsoft.com/office/drawing/2014/main" id="{E7F16AC9-5BDA-4043-9524-707759954C8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448288" y="471413"/>
            <a:ext cx="2819400" cy="1628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8986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5;p27">
            <a:extLst>
              <a:ext uri="{FF2B5EF4-FFF2-40B4-BE49-F238E27FC236}">
                <a16:creationId xmlns:a16="http://schemas.microsoft.com/office/drawing/2014/main" id="{C729BB48-6C81-4253-9A03-6EE90BCB1E19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7" name="Google Shape;176;p27">
            <a:extLst>
              <a:ext uri="{FF2B5EF4-FFF2-40B4-BE49-F238E27FC236}">
                <a16:creationId xmlns:a16="http://schemas.microsoft.com/office/drawing/2014/main" id="{6FA0C840-F3C4-4EC8-AF15-0E44E9AF1291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8" name="Google Shape;175;p27">
            <a:extLst>
              <a:ext uri="{FF2B5EF4-FFF2-40B4-BE49-F238E27FC236}">
                <a16:creationId xmlns:a16="http://schemas.microsoft.com/office/drawing/2014/main" id="{9FD229D5-B2F0-4EA6-B495-4DA441013860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강아지</a:t>
            </a:r>
          </a:p>
        </p:txBody>
      </p:sp>
      <p:sp>
        <p:nvSpPr>
          <p:cNvPr id="9" name="Google Shape;176;p27">
            <a:extLst>
              <a:ext uri="{FF2B5EF4-FFF2-40B4-BE49-F238E27FC236}">
                <a16:creationId xmlns:a16="http://schemas.microsoft.com/office/drawing/2014/main" id="{11313B5B-1D60-4F5A-B875-892C88B46E84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아침</a:t>
            </a:r>
          </a:p>
        </p:txBody>
      </p:sp>
      <p:pic>
        <p:nvPicPr>
          <p:cNvPr id="12" name="Google Shape;377;p49">
            <a:extLst>
              <a:ext uri="{FF2B5EF4-FFF2-40B4-BE49-F238E27FC236}">
                <a16:creationId xmlns:a16="http://schemas.microsoft.com/office/drawing/2014/main" id="{423F8CFB-AB37-4C22-81F9-976D4BDC77F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01852" y="343688"/>
            <a:ext cx="2512301" cy="188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78;p49">
            <a:extLst>
              <a:ext uri="{FF2B5EF4-FFF2-40B4-BE49-F238E27FC236}">
                <a16:creationId xmlns:a16="http://schemas.microsoft.com/office/drawing/2014/main" id="{49CFA5B3-D0A8-4BE8-B20E-6C77FA9D308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1850" y="2799813"/>
            <a:ext cx="2512300" cy="211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0621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0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ㅈ,자</a:t>
            </a:r>
            <a:endParaRPr sz="200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75;p27">
            <a:extLst>
              <a:ext uri="{FF2B5EF4-FFF2-40B4-BE49-F238E27FC236}">
                <a16:creationId xmlns:a16="http://schemas.microsoft.com/office/drawing/2014/main" id="{E9C5E124-E09C-498A-8C66-A3BF1CB64AEC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14" name="Google Shape;176;p27">
            <a:extLst>
              <a:ext uri="{FF2B5EF4-FFF2-40B4-BE49-F238E27FC236}">
                <a16:creationId xmlns:a16="http://schemas.microsoft.com/office/drawing/2014/main" id="{A8591BE1-0472-4906-956C-6851E596774B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15" name="Google Shape;175;p27">
            <a:extLst>
              <a:ext uri="{FF2B5EF4-FFF2-40B4-BE49-F238E27FC236}">
                <a16:creationId xmlns:a16="http://schemas.microsoft.com/office/drawing/2014/main" id="{AFE9383C-C3EA-4579-8FBB-F5C8AD55F814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피자</a:t>
            </a:r>
          </a:p>
        </p:txBody>
      </p:sp>
      <p:sp>
        <p:nvSpPr>
          <p:cNvPr id="16" name="Google Shape;176;p27">
            <a:extLst>
              <a:ext uri="{FF2B5EF4-FFF2-40B4-BE49-F238E27FC236}">
                <a16:creationId xmlns:a16="http://schemas.microsoft.com/office/drawing/2014/main" id="{DCF3733E-F390-4070-8F76-FFC225E29EB9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감자</a:t>
            </a:r>
          </a:p>
        </p:txBody>
      </p:sp>
      <p:pic>
        <p:nvPicPr>
          <p:cNvPr id="19" name="Google Shape;392;p51">
            <a:extLst>
              <a:ext uri="{FF2B5EF4-FFF2-40B4-BE49-F238E27FC236}">
                <a16:creationId xmlns:a16="http://schemas.microsoft.com/office/drawing/2014/main" id="{297C2211-0A83-4CF6-ADD7-410B48411EA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23551" y="121875"/>
            <a:ext cx="2392700" cy="239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393;p51">
            <a:extLst>
              <a:ext uri="{FF2B5EF4-FFF2-40B4-BE49-F238E27FC236}">
                <a16:creationId xmlns:a16="http://schemas.microsoft.com/office/drawing/2014/main" id="{C795AC26-6426-49F0-A33F-586823F77B5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1650" y="3052565"/>
            <a:ext cx="2392700" cy="1595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662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기린</a:t>
            </a:r>
            <a:endParaRPr sz="9600"/>
          </a:p>
        </p:txBody>
      </p:sp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숟가락</a:t>
            </a:r>
            <a:endParaRPr sz="9600"/>
          </a:p>
        </p:txBody>
      </p:sp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가위</a:t>
            </a:r>
            <a:endParaRPr sz="9600"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가방</a:t>
            </a:r>
            <a:endParaRPr sz="96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5;p27">
            <a:extLst>
              <a:ext uri="{FF2B5EF4-FFF2-40B4-BE49-F238E27FC236}">
                <a16:creationId xmlns:a16="http://schemas.microsoft.com/office/drawing/2014/main" id="{5005E543-712B-4D67-834A-FF78ECD1CA92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자동차</a:t>
            </a:r>
          </a:p>
        </p:txBody>
      </p:sp>
      <p:sp>
        <p:nvSpPr>
          <p:cNvPr id="6" name="Google Shape;176;p27">
            <a:extLst>
              <a:ext uri="{FF2B5EF4-FFF2-40B4-BE49-F238E27FC236}">
                <a16:creationId xmlns:a16="http://schemas.microsoft.com/office/drawing/2014/main" id="{5F008255-A29D-4432-9589-2D99CC006606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자전거</a:t>
            </a:r>
          </a:p>
        </p:txBody>
      </p:sp>
      <p:sp>
        <p:nvSpPr>
          <p:cNvPr id="7" name="Google Shape;175;p27">
            <a:extLst>
              <a:ext uri="{FF2B5EF4-FFF2-40B4-BE49-F238E27FC236}">
                <a16:creationId xmlns:a16="http://schemas.microsoft.com/office/drawing/2014/main" id="{45E74BA6-D596-447B-81DA-FCDF55E412DF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자두</a:t>
            </a:r>
          </a:p>
        </p:txBody>
      </p:sp>
      <p:sp>
        <p:nvSpPr>
          <p:cNvPr id="8" name="Google Shape;176;p27">
            <a:extLst>
              <a:ext uri="{FF2B5EF4-FFF2-40B4-BE49-F238E27FC236}">
                <a16:creationId xmlns:a16="http://schemas.microsoft.com/office/drawing/2014/main" id="{1F3835C4-AD62-4259-9ABC-321BDF3E44C7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161787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10BE5A98-332D-4C4D-B3FC-BEB084A8E4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77E846C0-669C-4537-8265-6B910C766D1C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563BCADD-BEA0-4F38-8E9C-00EDBEAEAB6A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412;p53">
            <a:extLst>
              <a:ext uri="{FF2B5EF4-FFF2-40B4-BE49-F238E27FC236}">
                <a16:creationId xmlns:a16="http://schemas.microsoft.com/office/drawing/2014/main" id="{D3994779-DE7F-48D6-8FF9-33D5B82F2D0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501" t="11570" r="2387" b="13729"/>
          <a:stretch/>
        </p:blipFill>
        <p:spPr>
          <a:xfrm>
            <a:off x="1041100" y="314200"/>
            <a:ext cx="2615125" cy="2050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13;p53">
            <a:extLst>
              <a:ext uri="{FF2B5EF4-FFF2-40B4-BE49-F238E27FC236}">
                <a16:creationId xmlns:a16="http://schemas.microsoft.com/office/drawing/2014/main" id="{0094DE0D-3515-45BD-BF05-FC2F4DC7AFA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8300" y="211851"/>
            <a:ext cx="2139401" cy="2139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14;p53">
            <a:extLst>
              <a:ext uri="{FF2B5EF4-FFF2-40B4-BE49-F238E27FC236}">
                <a16:creationId xmlns:a16="http://schemas.microsoft.com/office/drawing/2014/main" id="{3A1EDE3E-34E4-4413-ACAB-F82D3F5DD3A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3525" y="3042362"/>
            <a:ext cx="2804950" cy="1630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88128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4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ㅊ,차</a:t>
            </a:r>
            <a:endParaRPr sz="200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5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치타</a:t>
            </a:r>
            <a:endParaRPr sz="9600"/>
          </a:p>
        </p:txBody>
      </p:sp>
      <p:sp>
        <p:nvSpPr>
          <p:cNvPr id="425" name="Google Shape;425;p55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칫솔</a:t>
            </a:r>
            <a:endParaRPr sz="9600"/>
          </a:p>
        </p:txBody>
      </p:sp>
      <p:sp>
        <p:nvSpPr>
          <p:cNvPr id="426" name="Google Shape;426;p55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경찰차</a:t>
            </a:r>
            <a:endParaRPr sz="9600"/>
          </a:p>
        </p:txBody>
      </p:sp>
      <p:sp>
        <p:nvSpPr>
          <p:cNvPr id="427" name="Google Shape;427;p55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치약</a:t>
            </a:r>
            <a:endParaRPr sz="96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259E461-A328-4D75-8A02-25DD1DD0D04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E9BDD36-1CC3-4A66-A6D1-09F7D348896E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C3C46B48-A42D-453F-804B-78D917CBEDC0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oogle Shape;436;p56">
            <a:extLst>
              <a:ext uri="{FF2B5EF4-FFF2-40B4-BE49-F238E27FC236}">
                <a16:creationId xmlns:a16="http://schemas.microsoft.com/office/drawing/2014/main" id="{2468E0F7-9F02-4A81-BD9E-B509160B3C7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96388" y="397300"/>
            <a:ext cx="2723226" cy="195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37;p56">
            <a:extLst>
              <a:ext uri="{FF2B5EF4-FFF2-40B4-BE49-F238E27FC236}">
                <a16:creationId xmlns:a16="http://schemas.microsoft.com/office/drawing/2014/main" id="{1A763B63-C9D8-4D4C-A83C-40E74ECE1E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1019" t="21476" r="16387" b="11535"/>
          <a:stretch/>
        </p:blipFill>
        <p:spPr>
          <a:xfrm>
            <a:off x="669975" y="129933"/>
            <a:ext cx="3232049" cy="2339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38;p56">
            <a:extLst>
              <a:ext uri="{FF2B5EF4-FFF2-40B4-BE49-F238E27FC236}">
                <a16:creationId xmlns:a16="http://schemas.microsoft.com/office/drawing/2014/main" id="{4A0C6A8F-54FD-4247-AE4C-AC754789052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4724" y="2687600"/>
            <a:ext cx="2942550" cy="233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39;p56">
            <a:extLst>
              <a:ext uri="{FF2B5EF4-FFF2-40B4-BE49-F238E27FC236}">
                <a16:creationId xmlns:a16="http://schemas.microsoft.com/office/drawing/2014/main" id="{3A9DB104-FF31-462D-B978-0B7B14BFA25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8610" r="21501"/>
          <a:stretch/>
        </p:blipFill>
        <p:spPr>
          <a:xfrm rot="3108333">
            <a:off x="6252410" y="2671177"/>
            <a:ext cx="1211180" cy="23727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77330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75;p27">
            <a:extLst>
              <a:ext uri="{FF2B5EF4-FFF2-40B4-BE49-F238E27FC236}">
                <a16:creationId xmlns:a16="http://schemas.microsoft.com/office/drawing/2014/main" id="{0B4DE38F-C73D-4053-B0FB-F4D809AEE6C9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10" name="Google Shape;176;p27">
            <a:extLst>
              <a:ext uri="{FF2B5EF4-FFF2-40B4-BE49-F238E27FC236}">
                <a16:creationId xmlns:a16="http://schemas.microsoft.com/office/drawing/2014/main" id="{5183B608-56F7-4F56-BAE3-3540597D177F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11" name="Google Shape;175;p27">
            <a:extLst>
              <a:ext uri="{FF2B5EF4-FFF2-40B4-BE49-F238E27FC236}">
                <a16:creationId xmlns:a16="http://schemas.microsoft.com/office/drawing/2014/main" id="{6422B77D-0AEB-415F-A115-FC81CD7ABC32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구급차</a:t>
            </a:r>
          </a:p>
        </p:txBody>
      </p:sp>
      <p:sp>
        <p:nvSpPr>
          <p:cNvPr id="12" name="Google Shape;176;p27">
            <a:extLst>
              <a:ext uri="{FF2B5EF4-FFF2-40B4-BE49-F238E27FC236}">
                <a16:creationId xmlns:a16="http://schemas.microsoft.com/office/drawing/2014/main" id="{A0B8039E-B92B-4BE2-9E3A-4FDEA5389274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소방차</a:t>
            </a:r>
          </a:p>
        </p:txBody>
      </p:sp>
      <p:pic>
        <p:nvPicPr>
          <p:cNvPr id="15" name="Google Shape;448;p57">
            <a:extLst>
              <a:ext uri="{FF2B5EF4-FFF2-40B4-BE49-F238E27FC236}">
                <a16:creationId xmlns:a16="http://schemas.microsoft.com/office/drawing/2014/main" id="{8D7B66CC-B398-4D99-A3B5-4A98FC7D14E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65763" y="93638"/>
            <a:ext cx="2384475" cy="238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449;p57">
            <a:extLst>
              <a:ext uri="{FF2B5EF4-FFF2-40B4-BE49-F238E27FC236}">
                <a16:creationId xmlns:a16="http://schemas.microsoft.com/office/drawing/2014/main" id="{9C34E6FF-63CF-4D40-82B0-BA9E629361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10" t="-6629" r="-609" b="6630"/>
          <a:stretch/>
        </p:blipFill>
        <p:spPr>
          <a:xfrm rot="-376565">
            <a:off x="5452498" y="2862619"/>
            <a:ext cx="2887305" cy="1990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8061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8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ㅋ,카</a:t>
            </a:r>
            <a:endParaRPr sz="200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9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케이크</a:t>
            </a:r>
            <a:endParaRPr sz="9600"/>
          </a:p>
        </p:txBody>
      </p:sp>
      <p:sp>
        <p:nvSpPr>
          <p:cNvPr id="460" name="Google Shape;460;p59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카메라</a:t>
            </a:r>
            <a:endParaRPr sz="9600"/>
          </a:p>
        </p:txBody>
      </p:sp>
      <p:sp>
        <p:nvSpPr>
          <p:cNvPr id="461" name="Google Shape;461;p59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0"/>
              <a:t>카네이션</a:t>
            </a:r>
            <a:endParaRPr sz="8000"/>
          </a:p>
        </p:txBody>
      </p:sp>
      <p:sp>
        <p:nvSpPr>
          <p:cNvPr id="462" name="Google Shape;462;p59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0"/>
              <a:t>카멜레온</a:t>
            </a:r>
            <a:endParaRPr sz="80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2F061F4-B308-4D3C-8960-131BCEF5B5C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D8084BCE-8173-48FA-85C5-ECD2719DB73B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F8DB0C1E-7F20-450F-999E-A0DA51171685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471;p60">
            <a:extLst>
              <a:ext uri="{FF2B5EF4-FFF2-40B4-BE49-F238E27FC236}">
                <a16:creationId xmlns:a16="http://schemas.microsoft.com/office/drawing/2014/main" id="{D2ACD1ED-2FFB-472A-86E5-05EAA15F835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47725" y="-76200"/>
            <a:ext cx="2456749" cy="2456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72;p60">
            <a:extLst>
              <a:ext uri="{FF2B5EF4-FFF2-40B4-BE49-F238E27FC236}">
                <a16:creationId xmlns:a16="http://schemas.microsoft.com/office/drawing/2014/main" id="{61B5E942-572A-489F-98B5-EEC9175D3EF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177" y="272025"/>
            <a:ext cx="3041300" cy="20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73;p60">
            <a:extLst>
              <a:ext uri="{FF2B5EF4-FFF2-40B4-BE49-F238E27FC236}">
                <a16:creationId xmlns:a16="http://schemas.microsoft.com/office/drawing/2014/main" id="{AE00078C-C341-4B26-8D19-A9CB1FD5C16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1100" y="2710650"/>
            <a:ext cx="2293800" cy="22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74;p60">
            <a:extLst>
              <a:ext uri="{FF2B5EF4-FFF2-40B4-BE49-F238E27FC236}">
                <a16:creationId xmlns:a16="http://schemas.microsoft.com/office/drawing/2014/main" id="{58FB0B9E-66BD-4217-B6DA-61F470F506A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4175" y="2710649"/>
            <a:ext cx="1883650" cy="2293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7616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873C5DB-61F3-4424-A8E0-6A992A23030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FE5A6D48-BF1B-4AD8-BBC2-C233C18FDC72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E3F0EFDB-3C6D-4D17-8C4D-11AC193B7AE5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175;p27">
            <a:extLst>
              <a:ext uri="{FF2B5EF4-FFF2-40B4-BE49-F238E27FC236}">
                <a16:creationId xmlns:a16="http://schemas.microsoft.com/office/drawing/2014/main" id="{A52088AA-59C0-4186-82F8-FA290E348DFF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7" name="Google Shape;176;p27">
            <a:extLst>
              <a:ext uri="{FF2B5EF4-FFF2-40B4-BE49-F238E27FC236}">
                <a16:creationId xmlns:a16="http://schemas.microsoft.com/office/drawing/2014/main" id="{63BE6462-6C30-4C2B-ABBD-36B190549088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8" name="Google Shape;175;p27">
            <a:extLst>
              <a:ext uri="{FF2B5EF4-FFF2-40B4-BE49-F238E27FC236}">
                <a16:creationId xmlns:a16="http://schemas.microsoft.com/office/drawing/2014/main" id="{230861BE-54AB-4E02-9087-6B7BA6C1534D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코알라</a:t>
            </a:r>
          </a:p>
        </p:txBody>
      </p:sp>
      <p:sp>
        <p:nvSpPr>
          <p:cNvPr id="9" name="Google Shape;176;p27">
            <a:extLst>
              <a:ext uri="{FF2B5EF4-FFF2-40B4-BE49-F238E27FC236}">
                <a16:creationId xmlns:a16="http://schemas.microsoft.com/office/drawing/2014/main" id="{7666BA93-0E67-4D90-BF85-635873777622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코뿔소</a:t>
            </a:r>
          </a:p>
        </p:txBody>
      </p:sp>
      <p:pic>
        <p:nvPicPr>
          <p:cNvPr id="12" name="Google Shape;483;p61">
            <a:extLst>
              <a:ext uri="{FF2B5EF4-FFF2-40B4-BE49-F238E27FC236}">
                <a16:creationId xmlns:a16="http://schemas.microsoft.com/office/drawing/2014/main" id="{261544B6-D2A3-40A4-9C24-E151BF0F383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7897" r="21371" b="13314"/>
          <a:stretch/>
        </p:blipFill>
        <p:spPr>
          <a:xfrm>
            <a:off x="5746361" y="203825"/>
            <a:ext cx="2223275" cy="216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484;p61">
            <a:extLst>
              <a:ext uri="{FF2B5EF4-FFF2-40B4-BE49-F238E27FC236}">
                <a16:creationId xmlns:a16="http://schemas.microsoft.com/office/drawing/2014/main" id="{A27025E2-D8EA-4E42-B29B-521CE8A8D99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6213" y="2746525"/>
            <a:ext cx="2843575" cy="2222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849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75;p27">
            <a:extLst>
              <a:ext uri="{FF2B5EF4-FFF2-40B4-BE49-F238E27FC236}">
                <a16:creationId xmlns:a16="http://schemas.microsoft.com/office/drawing/2014/main" id="{58C58ABD-7DEC-46AD-9DD6-08729935F888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8" name="Google Shape;176;p27">
            <a:extLst>
              <a:ext uri="{FF2B5EF4-FFF2-40B4-BE49-F238E27FC236}">
                <a16:creationId xmlns:a16="http://schemas.microsoft.com/office/drawing/2014/main" id="{F3139678-14AE-4A8E-9549-ACF8228D6580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9" name="Google Shape;175;p27">
            <a:extLst>
              <a:ext uri="{FF2B5EF4-FFF2-40B4-BE49-F238E27FC236}">
                <a16:creationId xmlns:a16="http://schemas.microsoft.com/office/drawing/2014/main" id="{D09746F5-D121-4F3D-A6B7-5CB60D39DE7B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10" name="Google Shape;176;p27">
            <a:extLst>
              <a:ext uri="{FF2B5EF4-FFF2-40B4-BE49-F238E27FC236}">
                <a16:creationId xmlns:a16="http://schemas.microsoft.com/office/drawing/2014/main" id="{BB35AFE0-D4BC-4A51-88EF-16EF7250AA3B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pic>
        <p:nvPicPr>
          <p:cNvPr id="15" name="Google Shape;91;p17">
            <a:extLst>
              <a:ext uri="{FF2B5EF4-FFF2-40B4-BE49-F238E27FC236}">
                <a16:creationId xmlns:a16="http://schemas.microsoft.com/office/drawing/2014/main" id="{4013B3BB-17B6-44F6-9FED-EF9E92F9CEF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5971822" y="198380"/>
            <a:ext cx="1636404" cy="2217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92;p17">
            <a:extLst>
              <a:ext uri="{FF2B5EF4-FFF2-40B4-BE49-F238E27FC236}">
                <a16:creationId xmlns:a16="http://schemas.microsoft.com/office/drawing/2014/main" id="{E1B32D39-A38A-4A18-A258-41F12E693B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812583" flipH="1">
            <a:off x="1750938" y="-101296"/>
            <a:ext cx="1411951" cy="2823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3;p17">
            <a:extLst>
              <a:ext uri="{FF2B5EF4-FFF2-40B4-BE49-F238E27FC236}">
                <a16:creationId xmlns:a16="http://schemas.microsoft.com/office/drawing/2014/main" id="{66FA7DA6-1293-4C54-974B-42897D2E392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971822" y="2937160"/>
            <a:ext cx="1795564" cy="1792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94;p17">
            <a:extLst>
              <a:ext uri="{FF2B5EF4-FFF2-40B4-BE49-F238E27FC236}">
                <a16:creationId xmlns:a16="http://schemas.microsoft.com/office/drawing/2014/main" id="{A6FFF87F-6AB8-4CD0-92DC-B00616FB438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44186" y="2658231"/>
            <a:ext cx="3157208" cy="2350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30061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47ED6CC-4133-4E34-985E-BB38185DA74F}"/>
              </a:ext>
            </a:extLst>
          </p:cNvPr>
          <p:cNvCxnSpPr>
            <a:cxnSpLocks/>
          </p:cNvCxnSpPr>
          <p:nvPr/>
        </p:nvCxnSpPr>
        <p:spPr>
          <a:xfrm flipH="1">
            <a:off x="0" y="3860845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175;p27">
            <a:extLst>
              <a:ext uri="{FF2B5EF4-FFF2-40B4-BE49-F238E27FC236}">
                <a16:creationId xmlns:a16="http://schemas.microsoft.com/office/drawing/2014/main" id="{3125212F-D473-42D0-8C01-C30E43FF9E96}"/>
              </a:ext>
            </a:extLst>
          </p:cNvPr>
          <p:cNvSpPr txBox="1">
            <a:spLocks/>
          </p:cNvSpPr>
          <p:nvPr/>
        </p:nvSpPr>
        <p:spPr>
          <a:xfrm>
            <a:off x="4572000" y="1289095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8" name="Google Shape;175;p27">
            <a:extLst>
              <a:ext uri="{FF2B5EF4-FFF2-40B4-BE49-F238E27FC236}">
                <a16:creationId xmlns:a16="http://schemas.microsoft.com/office/drawing/2014/main" id="{D61DBF0F-DD08-4DF3-A67F-7ABBC8C686AE}"/>
              </a:ext>
            </a:extLst>
          </p:cNvPr>
          <p:cNvSpPr txBox="1">
            <a:spLocks/>
          </p:cNvSpPr>
          <p:nvPr/>
        </p:nvSpPr>
        <p:spPr>
          <a:xfrm>
            <a:off x="0" y="1289004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쿠키</a:t>
            </a:r>
          </a:p>
        </p:txBody>
      </p:sp>
      <p:pic>
        <p:nvPicPr>
          <p:cNvPr id="10" name="Google Shape;491;p62">
            <a:extLst>
              <a:ext uri="{FF2B5EF4-FFF2-40B4-BE49-F238E27FC236}">
                <a16:creationId xmlns:a16="http://schemas.microsoft.com/office/drawing/2014/main" id="{33A85056-FB45-4F9E-849D-BE2BD5C02AF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58979" y="1492337"/>
            <a:ext cx="3598042" cy="2158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92477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3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ㅌ,타</a:t>
            </a:r>
            <a:endParaRPr sz="200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020C76C-CD0D-4E27-AA5A-9E53117AD7F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2CC5A431-A1C4-4E44-BC42-8AC766CA5398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BBB385C-6CDB-4849-9D17-C7D3A3DBB10D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175;p27">
            <a:extLst>
              <a:ext uri="{FF2B5EF4-FFF2-40B4-BE49-F238E27FC236}">
                <a16:creationId xmlns:a16="http://schemas.microsoft.com/office/drawing/2014/main" id="{3753FB9D-0DCF-4C56-936C-96CA9527808C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9" name="Google Shape;176;p27">
            <a:extLst>
              <a:ext uri="{FF2B5EF4-FFF2-40B4-BE49-F238E27FC236}">
                <a16:creationId xmlns:a16="http://schemas.microsoft.com/office/drawing/2014/main" id="{7E11FFD3-ED37-46A0-BA2A-B573D1EBEBF1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10" name="Google Shape;175;p27">
            <a:extLst>
              <a:ext uri="{FF2B5EF4-FFF2-40B4-BE49-F238E27FC236}">
                <a16:creationId xmlns:a16="http://schemas.microsoft.com/office/drawing/2014/main" id="{2A6A4768-3580-4F26-8332-7DBCE660C26D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토끼</a:t>
            </a:r>
          </a:p>
        </p:txBody>
      </p:sp>
      <p:sp>
        <p:nvSpPr>
          <p:cNvPr id="11" name="Google Shape;176;p27">
            <a:extLst>
              <a:ext uri="{FF2B5EF4-FFF2-40B4-BE49-F238E27FC236}">
                <a16:creationId xmlns:a16="http://schemas.microsoft.com/office/drawing/2014/main" id="{45A5BC7F-94D6-41D4-8519-7C123FB70CBB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타조</a:t>
            </a:r>
          </a:p>
        </p:txBody>
      </p:sp>
      <p:pic>
        <p:nvPicPr>
          <p:cNvPr id="14" name="Google Shape;505;p64">
            <a:extLst>
              <a:ext uri="{FF2B5EF4-FFF2-40B4-BE49-F238E27FC236}">
                <a16:creationId xmlns:a16="http://schemas.microsoft.com/office/drawing/2014/main" id="{7889BA38-20B2-4A02-8454-065FEB27C95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46363" y="266025"/>
            <a:ext cx="2223275" cy="2039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06;p64">
            <a:extLst>
              <a:ext uri="{FF2B5EF4-FFF2-40B4-BE49-F238E27FC236}">
                <a16:creationId xmlns:a16="http://schemas.microsoft.com/office/drawing/2014/main" id="{BA813B96-7534-4532-8E5F-CA70EC4C86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3908" t="18980" r="32605" b="10641"/>
          <a:stretch/>
        </p:blipFill>
        <p:spPr>
          <a:xfrm>
            <a:off x="5242000" y="2668375"/>
            <a:ext cx="2927201" cy="2405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86289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5;p27">
            <a:extLst>
              <a:ext uri="{FF2B5EF4-FFF2-40B4-BE49-F238E27FC236}">
                <a16:creationId xmlns:a16="http://schemas.microsoft.com/office/drawing/2014/main" id="{2BC5CBAE-D01D-4FDB-A922-7DEF39A46146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넥타이</a:t>
            </a:r>
          </a:p>
        </p:txBody>
      </p:sp>
      <p:sp>
        <p:nvSpPr>
          <p:cNvPr id="4" name="Google Shape;176;p27">
            <a:extLst>
              <a:ext uri="{FF2B5EF4-FFF2-40B4-BE49-F238E27FC236}">
                <a16:creationId xmlns:a16="http://schemas.microsoft.com/office/drawing/2014/main" id="{477C5EA4-65D9-47AB-B57D-6FBD539B139A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토마토</a:t>
            </a:r>
          </a:p>
        </p:txBody>
      </p:sp>
      <p:sp>
        <p:nvSpPr>
          <p:cNvPr id="5" name="Google Shape;175;p27">
            <a:extLst>
              <a:ext uri="{FF2B5EF4-FFF2-40B4-BE49-F238E27FC236}">
                <a16:creationId xmlns:a16="http://schemas.microsoft.com/office/drawing/2014/main" id="{BD06A258-07AA-4195-93D3-A68AC54F4B31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탬버린</a:t>
            </a:r>
          </a:p>
        </p:txBody>
      </p:sp>
      <p:sp>
        <p:nvSpPr>
          <p:cNvPr id="6" name="Google Shape;176;p27">
            <a:extLst>
              <a:ext uri="{FF2B5EF4-FFF2-40B4-BE49-F238E27FC236}">
                <a16:creationId xmlns:a16="http://schemas.microsoft.com/office/drawing/2014/main" id="{8AF72BF2-2D09-4CF9-AA6E-9FE2B2179B2B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38746317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D782AF24-9BF0-4E1C-B06B-31085E59C19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4F68FFE-DB72-4F96-B2CF-914064E12D95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90C44B7-C534-452B-88D1-21CD67D4EA4A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523;p66">
            <a:extLst>
              <a:ext uri="{FF2B5EF4-FFF2-40B4-BE49-F238E27FC236}">
                <a16:creationId xmlns:a16="http://schemas.microsoft.com/office/drawing/2014/main" id="{F6E80EBB-FD85-4FC3-A355-212164172FE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55763" y="83562"/>
            <a:ext cx="2404476" cy="240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24;p66">
            <a:extLst>
              <a:ext uri="{FF2B5EF4-FFF2-40B4-BE49-F238E27FC236}">
                <a16:creationId xmlns:a16="http://schemas.microsoft.com/office/drawing/2014/main" id="{1B8635AD-B78E-456C-BACC-8408FEEEBC0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2525" y="404350"/>
            <a:ext cx="2206949" cy="176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25;p66">
            <a:extLst>
              <a:ext uri="{FF2B5EF4-FFF2-40B4-BE49-F238E27FC236}">
                <a16:creationId xmlns:a16="http://schemas.microsoft.com/office/drawing/2014/main" id="{D0760F0F-5B4E-4E8B-8A8D-61D506FBA50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675" y="2835825"/>
            <a:ext cx="2864650" cy="2043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8519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67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ㅍ,파</a:t>
            </a:r>
            <a:endParaRPr sz="200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피아노</a:t>
            </a:r>
            <a:endParaRPr sz="9600"/>
          </a:p>
        </p:txBody>
      </p:sp>
      <p:sp>
        <p:nvSpPr>
          <p:cNvPr id="536" name="Google Shape;536;p68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판다</a:t>
            </a:r>
            <a:endParaRPr sz="9600"/>
          </a:p>
        </p:txBody>
      </p:sp>
      <p:sp>
        <p:nvSpPr>
          <p:cNvPr id="537" name="Google Shape;537;p68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양파</a:t>
            </a:r>
            <a:endParaRPr sz="9600"/>
          </a:p>
        </p:txBody>
      </p:sp>
      <p:sp>
        <p:nvSpPr>
          <p:cNvPr id="538" name="Google Shape;538;p68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피리</a:t>
            </a:r>
            <a:endParaRPr sz="96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2A660C5-81DC-42A2-820D-2569EE41184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C16712CF-6200-4DCD-909A-BB3577D6CA6A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CC01862-23EC-491A-9210-E7407B6B38E9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547;p69">
            <a:extLst>
              <a:ext uri="{FF2B5EF4-FFF2-40B4-BE49-F238E27FC236}">
                <a16:creationId xmlns:a16="http://schemas.microsoft.com/office/drawing/2014/main" id="{E780D8D4-CDDE-4371-AF3C-627C338FDDD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97002" y="323723"/>
            <a:ext cx="2122000" cy="19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48;p69">
            <a:extLst>
              <a:ext uri="{FF2B5EF4-FFF2-40B4-BE49-F238E27FC236}">
                <a16:creationId xmlns:a16="http://schemas.microsoft.com/office/drawing/2014/main" id="{8C4B6B84-E08A-48E3-916C-8CB3854649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970" t="13875" r="11634" b="14711"/>
          <a:stretch/>
        </p:blipFill>
        <p:spPr>
          <a:xfrm>
            <a:off x="1175549" y="247674"/>
            <a:ext cx="2220905" cy="20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49;p69">
            <a:extLst>
              <a:ext uri="{FF2B5EF4-FFF2-40B4-BE49-F238E27FC236}">
                <a16:creationId xmlns:a16="http://schemas.microsoft.com/office/drawing/2014/main" id="{932F9EA9-065F-4E76-B772-8F14624A673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6250" y="2651013"/>
            <a:ext cx="2699500" cy="241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50;p69">
            <a:extLst>
              <a:ext uri="{FF2B5EF4-FFF2-40B4-BE49-F238E27FC236}">
                <a16:creationId xmlns:a16="http://schemas.microsoft.com/office/drawing/2014/main" id="{EA70F60B-F553-4D1D-8E9F-8F7418B9A35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8452" y="2994750"/>
            <a:ext cx="2519100" cy="172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11375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70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0"/>
              <a:t>파인애플</a:t>
            </a:r>
            <a:endParaRPr sz="8000"/>
          </a:p>
        </p:txBody>
      </p:sp>
      <p:sp>
        <p:nvSpPr>
          <p:cNvPr id="556" name="Google Shape;556;p70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포도</a:t>
            </a:r>
            <a:endParaRPr sz="9600"/>
          </a:p>
        </p:txBody>
      </p:sp>
      <p:sp>
        <p:nvSpPr>
          <p:cNvPr id="557" name="Google Shape;557;p70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파리</a:t>
            </a:r>
            <a:endParaRPr sz="96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37B2A84-B9D7-451E-82B2-48C3DDA0EEF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C70D8406-3379-4F44-8911-4FAF0414B1A9}"/>
              </a:ext>
            </a:extLst>
          </p:cNvPr>
          <p:cNvCxnSpPr>
            <a:cxnSpLocks/>
            <a:stCxn id="2" idx="0"/>
            <a:endCxn id="2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CB36109-8876-4C51-B0E4-780A4D99103B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566;p71">
            <a:extLst>
              <a:ext uri="{FF2B5EF4-FFF2-40B4-BE49-F238E27FC236}">
                <a16:creationId xmlns:a16="http://schemas.microsoft.com/office/drawing/2014/main" id="{3FD9DB5E-7D64-492E-9444-D4CC60059F5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88638" y="420888"/>
            <a:ext cx="2594725" cy="172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67;p71">
            <a:extLst>
              <a:ext uri="{FF2B5EF4-FFF2-40B4-BE49-F238E27FC236}">
                <a16:creationId xmlns:a16="http://schemas.microsoft.com/office/drawing/2014/main" id="{EB09D394-DAED-40E7-B7B7-9BFEDA8BCEB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6983" y="2917600"/>
            <a:ext cx="2249625" cy="187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65;p71">
            <a:extLst>
              <a:ext uri="{FF2B5EF4-FFF2-40B4-BE49-F238E27FC236}">
                <a16:creationId xmlns:a16="http://schemas.microsoft.com/office/drawing/2014/main" id="{8F95E38F-6EB3-4638-A9A8-81445E609AF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756962">
            <a:off x="6144585" y="227735"/>
            <a:ext cx="1175231" cy="2116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281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ㄴ,나</a:t>
            </a:r>
            <a:endParaRPr sz="2000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72"/>
          <p:cNvSpPr txBox="1"/>
          <p:nvPr/>
        </p:nvSpPr>
        <p:spPr>
          <a:xfrm>
            <a:off x="1496700" y="866250"/>
            <a:ext cx="61506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20000"/>
              <a:t>ㅎ,하</a:t>
            </a:r>
            <a:endParaRPr sz="2000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73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휴지</a:t>
            </a:r>
            <a:endParaRPr sz="9600"/>
          </a:p>
        </p:txBody>
      </p:sp>
      <p:sp>
        <p:nvSpPr>
          <p:cNvPr id="578" name="Google Shape;578;p73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낙하산</a:t>
            </a:r>
            <a:endParaRPr sz="9600"/>
          </a:p>
        </p:txBody>
      </p:sp>
      <p:sp>
        <p:nvSpPr>
          <p:cNvPr id="579" name="Google Shape;579;p73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하늘</a:t>
            </a:r>
            <a:endParaRPr sz="9600"/>
          </a:p>
        </p:txBody>
      </p:sp>
      <p:sp>
        <p:nvSpPr>
          <p:cNvPr id="580" name="Google Shape;580;p73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화장실</a:t>
            </a:r>
            <a:endParaRPr sz="960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A31978E-47AD-48E6-9FB2-394577F48BB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31A2E91-9739-4F30-8E5A-9EEA5103CEE3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4572000" y="0"/>
            <a:ext cx="0" cy="5143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99FABF2-BC71-4B84-A4CB-8E6F08C98312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589;p74">
            <a:extLst>
              <a:ext uri="{FF2B5EF4-FFF2-40B4-BE49-F238E27FC236}">
                <a16:creationId xmlns:a16="http://schemas.microsoft.com/office/drawing/2014/main" id="{B9EC2D99-ADCE-408C-8F1D-7CCF20E05C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8538" y="2936698"/>
            <a:ext cx="2514924" cy="184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90;p74">
            <a:extLst>
              <a:ext uri="{FF2B5EF4-FFF2-40B4-BE49-F238E27FC236}">
                <a16:creationId xmlns:a16="http://schemas.microsoft.com/office/drawing/2014/main" id="{793E05BA-2F1F-405A-9919-A616BDF34D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0575" t="30084" r="3081" b="9482"/>
          <a:stretch/>
        </p:blipFill>
        <p:spPr>
          <a:xfrm>
            <a:off x="6011278" y="2858500"/>
            <a:ext cx="1693444" cy="1998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91;p74">
            <a:extLst>
              <a:ext uri="{FF2B5EF4-FFF2-40B4-BE49-F238E27FC236}">
                <a16:creationId xmlns:a16="http://schemas.microsoft.com/office/drawing/2014/main" id="{10299EDD-C6D2-4197-9505-251D218E44E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4812" y="184612"/>
            <a:ext cx="2202376" cy="220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92;p74">
            <a:extLst>
              <a:ext uri="{FF2B5EF4-FFF2-40B4-BE49-F238E27FC236}">
                <a16:creationId xmlns:a16="http://schemas.microsoft.com/office/drawing/2014/main" id="{5DDAAC83-2065-4726-8847-DCF0458933B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91300" y="112800"/>
            <a:ext cx="2333399" cy="2345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03603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DD4DFBD-15F2-46AC-8D62-49846DC63DCF}"/>
              </a:ext>
            </a:extLst>
          </p:cNvPr>
          <p:cNvCxnSpPr>
            <a:cxnSpLocks/>
          </p:cNvCxnSpPr>
          <p:nvPr/>
        </p:nvCxnSpPr>
        <p:spPr>
          <a:xfrm flipH="1">
            <a:off x="0" y="3860845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175;p27">
            <a:extLst>
              <a:ext uri="{FF2B5EF4-FFF2-40B4-BE49-F238E27FC236}">
                <a16:creationId xmlns:a16="http://schemas.microsoft.com/office/drawing/2014/main" id="{F84D8A8A-F432-48A0-9603-C4DE2BE2F661}"/>
              </a:ext>
            </a:extLst>
          </p:cNvPr>
          <p:cNvSpPr txBox="1">
            <a:spLocks/>
          </p:cNvSpPr>
          <p:nvPr/>
        </p:nvSpPr>
        <p:spPr>
          <a:xfrm>
            <a:off x="4572000" y="1289095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7" name="Google Shape;175;p27">
            <a:extLst>
              <a:ext uri="{FF2B5EF4-FFF2-40B4-BE49-F238E27FC236}">
                <a16:creationId xmlns:a16="http://schemas.microsoft.com/office/drawing/2014/main" id="{6E282979-63EA-4451-861C-5EF8150007F1}"/>
              </a:ext>
            </a:extLst>
          </p:cNvPr>
          <p:cNvSpPr txBox="1">
            <a:spLocks/>
          </p:cNvSpPr>
          <p:nvPr/>
        </p:nvSpPr>
        <p:spPr>
          <a:xfrm>
            <a:off x="0" y="1289004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호랑이</a:t>
            </a:r>
          </a:p>
        </p:txBody>
      </p:sp>
      <p:pic>
        <p:nvPicPr>
          <p:cNvPr id="9" name="Google Shape;599;p75">
            <a:extLst>
              <a:ext uri="{FF2B5EF4-FFF2-40B4-BE49-F238E27FC236}">
                <a16:creationId xmlns:a16="http://schemas.microsoft.com/office/drawing/2014/main" id="{0BFF310F-52F7-4A29-8AC0-61ACBE10803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27947" y="1494888"/>
            <a:ext cx="2060100" cy="22763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3158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나무</a:t>
            </a:r>
            <a:endParaRPr sz="9600"/>
          </a:p>
        </p:txBody>
      </p:sp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4572000" y="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너구리</a:t>
            </a:r>
            <a:endParaRPr sz="9600"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457200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나뭇잎 </a:t>
            </a:r>
            <a:endParaRPr sz="9600"/>
          </a:p>
        </p:txBody>
      </p:sp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0" y="2571750"/>
            <a:ext cx="4572000" cy="2571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9600"/>
              <a:t>나팔</a:t>
            </a:r>
            <a:endParaRPr sz="9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7">
            <a:extLst>
              <a:ext uri="{FF2B5EF4-FFF2-40B4-BE49-F238E27FC236}">
                <a16:creationId xmlns:a16="http://schemas.microsoft.com/office/drawing/2014/main" id="{43824DB6-CF99-402F-AA38-20759DCD5619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3" name="Google Shape;176;p27">
            <a:extLst>
              <a:ext uri="{FF2B5EF4-FFF2-40B4-BE49-F238E27FC236}">
                <a16:creationId xmlns:a16="http://schemas.microsoft.com/office/drawing/2014/main" id="{ED1398E7-7B2C-41AF-AA41-003935051EEF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4" name="Google Shape;175;p27">
            <a:extLst>
              <a:ext uri="{FF2B5EF4-FFF2-40B4-BE49-F238E27FC236}">
                <a16:creationId xmlns:a16="http://schemas.microsoft.com/office/drawing/2014/main" id="{6EB477F3-9BC3-431B-B941-36CCA572B8EE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5" name="Google Shape;176;p27">
            <a:extLst>
              <a:ext uri="{FF2B5EF4-FFF2-40B4-BE49-F238E27FC236}">
                <a16:creationId xmlns:a16="http://schemas.microsoft.com/office/drawing/2014/main" id="{B0B52A58-CF16-4E38-89F1-F8D040F99FF6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pic>
        <p:nvPicPr>
          <p:cNvPr id="10" name="Google Shape;116;p20">
            <a:extLst>
              <a:ext uri="{FF2B5EF4-FFF2-40B4-BE49-F238E27FC236}">
                <a16:creationId xmlns:a16="http://schemas.microsoft.com/office/drawing/2014/main" id="{1A7BCE64-F85D-41B1-9A01-8532F33F2F1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49686" y="3242825"/>
            <a:ext cx="2216626" cy="122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7;p20">
            <a:extLst>
              <a:ext uri="{FF2B5EF4-FFF2-40B4-BE49-F238E27FC236}">
                <a16:creationId xmlns:a16="http://schemas.microsoft.com/office/drawing/2014/main" id="{FE97006A-A554-4D2F-8698-7BD065D3BCB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7050" y="2961125"/>
            <a:ext cx="1677900" cy="16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8;p20">
            <a:extLst>
              <a:ext uri="{FF2B5EF4-FFF2-40B4-BE49-F238E27FC236}">
                <a16:creationId xmlns:a16="http://schemas.microsoft.com/office/drawing/2014/main" id="{782EA0BC-C1D4-48D2-B1F7-757353BAC1B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7685" y="262927"/>
            <a:ext cx="2216624" cy="1868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19;p20">
            <a:extLst>
              <a:ext uri="{FF2B5EF4-FFF2-40B4-BE49-F238E27FC236}">
                <a16:creationId xmlns:a16="http://schemas.microsoft.com/office/drawing/2014/main" id="{9A9FCF51-F70F-4559-B9FF-1E5868C64C5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49687" y="89001"/>
            <a:ext cx="2216625" cy="2216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7881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7">
            <a:extLst>
              <a:ext uri="{FF2B5EF4-FFF2-40B4-BE49-F238E27FC236}">
                <a16:creationId xmlns:a16="http://schemas.microsoft.com/office/drawing/2014/main" id="{814D86EF-6659-4F14-B8FC-A0B0F054078F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2565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3" name="Google Shape;176;p27">
            <a:extLst>
              <a:ext uri="{FF2B5EF4-FFF2-40B4-BE49-F238E27FC236}">
                <a16:creationId xmlns:a16="http://schemas.microsoft.com/office/drawing/2014/main" id="{33555E5C-1AF5-4909-A816-00A3D828E62B}"/>
              </a:ext>
            </a:extLst>
          </p:cNvPr>
          <p:cNvSpPr txBox="1">
            <a:spLocks/>
          </p:cNvSpPr>
          <p:nvPr/>
        </p:nvSpPr>
        <p:spPr>
          <a:xfrm>
            <a:off x="4572000" y="2565400"/>
            <a:ext cx="4572000" cy="25701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ko-KR" altLang="en-US" sz="9600" dirty="0"/>
          </a:p>
        </p:txBody>
      </p:sp>
      <p:sp>
        <p:nvSpPr>
          <p:cNvPr id="4" name="Google Shape;175;p27">
            <a:extLst>
              <a:ext uri="{FF2B5EF4-FFF2-40B4-BE49-F238E27FC236}">
                <a16:creationId xmlns:a16="http://schemas.microsoft.com/office/drawing/2014/main" id="{8A7F4E06-F2F9-4DB3-85F0-E4F750D20DE7}"/>
              </a:ext>
            </a:extLst>
          </p:cNvPr>
          <p:cNvSpPr txBox="1">
            <a:spLocks/>
          </p:cNvSpPr>
          <p:nvPr/>
        </p:nvSpPr>
        <p:spPr>
          <a:xfrm>
            <a:off x="0" y="-91"/>
            <a:ext cx="4572000" cy="256549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나비</a:t>
            </a:r>
          </a:p>
        </p:txBody>
      </p:sp>
      <p:sp>
        <p:nvSpPr>
          <p:cNvPr id="5" name="Google Shape;176;p27">
            <a:extLst>
              <a:ext uri="{FF2B5EF4-FFF2-40B4-BE49-F238E27FC236}">
                <a16:creationId xmlns:a16="http://schemas.microsoft.com/office/drawing/2014/main" id="{5F5ED2D1-105B-4C08-B4AA-41A1DF25965F}"/>
              </a:ext>
            </a:extLst>
          </p:cNvPr>
          <p:cNvSpPr txBox="1">
            <a:spLocks/>
          </p:cNvSpPr>
          <p:nvPr/>
        </p:nvSpPr>
        <p:spPr>
          <a:xfrm>
            <a:off x="0" y="2565400"/>
            <a:ext cx="4572000" cy="25694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dirty="0"/>
              <a:t>나팔꽃</a:t>
            </a:r>
          </a:p>
        </p:txBody>
      </p:sp>
      <p:pic>
        <p:nvPicPr>
          <p:cNvPr id="10" name="Google Shape;128;p21">
            <a:extLst>
              <a:ext uri="{FF2B5EF4-FFF2-40B4-BE49-F238E27FC236}">
                <a16:creationId xmlns:a16="http://schemas.microsoft.com/office/drawing/2014/main" id="{0F0F8513-3DAE-47B4-946A-71B78A1642D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31523" y="445766"/>
            <a:ext cx="2387384" cy="164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9;p21">
            <a:extLst>
              <a:ext uri="{FF2B5EF4-FFF2-40B4-BE49-F238E27FC236}">
                <a16:creationId xmlns:a16="http://schemas.microsoft.com/office/drawing/2014/main" id="{AE7464B0-8C66-4D10-85CB-45BC2E00FAF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6013" y="2905625"/>
            <a:ext cx="2242894" cy="1963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362037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 w="9525" cap="flat" cmpd="sng">
          <a:solidFill>
            <a:srgbClr val="000000"/>
          </a:solidFill>
          <a:prstDash val="solid"/>
          <a:round/>
          <a:headEnd type="none" w="sm" len="sm"/>
          <a:tailEnd type="none" w="sm" len="sm"/>
        </a:ln>
      </a:spPr>
      <a:bodyPr spcFirstLastPara="1" wrap="square" lIns="91425" tIns="91425" rIns="91425" bIns="91425" anchor="ctr" anchorCtr="0">
        <a:noAutofit/>
      </a:bodyPr>
      <a:lstStyle>
        <a:defPPr algn="ctr">
          <a:defRPr sz="960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133</Words>
  <Application>Microsoft Office PowerPoint</Application>
  <PresentationFormat>화면 슬라이드 쇼(16:9)</PresentationFormat>
  <Paragraphs>105</Paragraphs>
  <Slides>63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63</vt:i4>
      </vt:variant>
    </vt:vector>
  </HeadingPairs>
  <TitlesOfParts>
    <vt:vector size="65" baseType="lpstr">
      <vt:lpstr>Arial</vt:lpstr>
      <vt:lpstr>Simple Light</vt:lpstr>
      <vt:lpstr>PowerPoint 프레젠테이션</vt:lpstr>
      <vt:lpstr>그네</vt:lpstr>
      <vt:lpstr>PowerPoint 프레젠테이션</vt:lpstr>
      <vt:lpstr>기린</vt:lpstr>
      <vt:lpstr>PowerPoint 프레젠테이션</vt:lpstr>
      <vt:lpstr>PowerPoint 프레젠테이션</vt:lpstr>
      <vt:lpstr>나무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코끼리</vt:lpstr>
      <vt:lpstr>PowerPoint 프레젠테이션</vt:lpstr>
      <vt:lpstr>해바라기</vt:lpstr>
      <vt:lpstr>PowerPoint 프레젠테이션</vt:lpstr>
      <vt:lpstr>PowerPoint 프레젠테이션</vt:lpstr>
      <vt:lpstr>무당벌레</vt:lpstr>
      <vt:lpstr>PowerPoint 프레젠테이션</vt:lpstr>
      <vt:lpstr>PowerPoint 프레젠테이션</vt:lpstr>
      <vt:lpstr>PowerPoint 프레젠테이션</vt:lpstr>
      <vt:lpstr>PowerPoint 프레젠테이션</vt:lpstr>
      <vt:lpstr>비행기</vt:lpstr>
      <vt:lpstr>PowerPoint 프레젠테이션</vt:lpstr>
      <vt:lpstr>바람개비</vt:lpstr>
      <vt:lpstr>PowerPoint 프레젠테이션</vt:lpstr>
      <vt:lpstr>PowerPoint 프레젠테이션</vt:lpstr>
      <vt:lpstr>선글라스</vt:lpstr>
      <vt:lpstr>PowerPoint 프레젠테이션</vt:lpstr>
      <vt:lpstr>사과</vt:lpstr>
      <vt:lpstr>PowerPoint 프레젠테이션</vt:lpstr>
      <vt:lpstr>PowerPoint 프레젠테이션</vt:lpstr>
      <vt:lpstr>악어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치타</vt:lpstr>
      <vt:lpstr>PowerPoint 프레젠테이션</vt:lpstr>
      <vt:lpstr>PowerPoint 프레젠테이션</vt:lpstr>
      <vt:lpstr>PowerPoint 프레젠테이션</vt:lpstr>
      <vt:lpstr>케이크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피아노</vt:lpstr>
      <vt:lpstr>PowerPoint 프레젠테이션</vt:lpstr>
      <vt:lpstr>파인애플</vt:lpstr>
      <vt:lpstr>PowerPoint 프레젠테이션</vt:lpstr>
      <vt:lpstr>PowerPoint 프레젠테이션</vt:lpstr>
      <vt:lpstr>휴지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gojhchoi99@gmail.com</cp:lastModifiedBy>
  <cp:revision>1</cp:revision>
  <dcterms:modified xsi:type="dcterms:W3CDTF">2020-05-04T03:59:16Z</dcterms:modified>
</cp:coreProperties>
</file>